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80" r:id="rId5"/>
    <p:sldId id="653" r:id="rId6"/>
    <p:sldId id="651" r:id="rId7"/>
    <p:sldId id="648" r:id="rId8"/>
    <p:sldId id="256" r:id="rId9"/>
    <p:sldId id="659" r:id="rId10"/>
    <p:sldId id="654" r:id="rId11"/>
    <p:sldId id="259" r:id="rId12"/>
    <p:sldId id="261" r:id="rId13"/>
    <p:sldId id="658" r:id="rId14"/>
    <p:sldId id="285" r:id="rId15"/>
    <p:sldId id="652" r:id="rId16"/>
    <p:sldId id="655" r:id="rId17"/>
    <p:sldId id="289" r:id="rId18"/>
    <p:sldId id="649" r:id="rId19"/>
    <p:sldId id="650" r:id="rId20"/>
    <p:sldId id="283"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 VAN KERKHOVE, Maria" initials="DVKM" lastIdx="4" clrIdx="0">
    <p:extLst>
      <p:ext uri="{19B8F6BF-5375-455C-9EA6-DF929625EA0E}">
        <p15:presenceInfo xmlns:p15="http://schemas.microsoft.com/office/powerpoint/2012/main" userId="S::vankerkhovem@who.int::3638dc8e-043a-4f61-8098-2277885d35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93A3"/>
    <a:srgbClr val="1BDFD6"/>
    <a:srgbClr val="0099CC"/>
    <a:srgbClr val="009CE2"/>
    <a:srgbClr val="0090D0"/>
    <a:srgbClr val="0097DA"/>
    <a:srgbClr val="E8EF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95"/>
    <p:restoredTop sz="94694"/>
  </p:normalViewPr>
  <p:slideViewPr>
    <p:cSldViewPr snapToGrid="0" snapToObjects="1">
      <p:cViewPr varScale="1">
        <p:scale>
          <a:sx n="118" d="100"/>
          <a:sy n="118" d="100"/>
        </p:scale>
        <p:origin x="126" y="23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146" d="100"/>
          <a:sy n="146" d="100"/>
        </p:scale>
        <p:origin x="377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Number of confirmed cases</c:v>
                </c:pt>
              </c:strCache>
            </c:strRef>
          </c:tx>
          <c:spPr>
            <a:ln w="28575" cap="rnd">
              <a:solidFill>
                <a:schemeClr val="accent1"/>
              </a:solidFill>
              <a:round/>
            </a:ln>
            <a:effectLst/>
          </c:spPr>
          <c:marker>
            <c:symbol val="none"/>
          </c:marker>
          <c:dLbls>
            <c:dLbl>
              <c:idx val="0"/>
              <c:layout>
                <c:manualLayout>
                  <c:x val="-3.9386381398163008E-2"/>
                  <c:y val="-6.2110923949921647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001A-4BB1-9E94-13ADE0574E3B}"/>
                </c:ext>
                <c:ext xmlns:c15="http://schemas.microsoft.com/office/drawing/2012/chart" uri="{CE6537A1-D6FC-4f65-9D91-7224C49458BB}">
                  <c15:layout/>
                </c:ext>
              </c:extLst>
            </c:dLbl>
            <c:dLbl>
              <c:idx val="1"/>
              <c:layout>
                <c:manualLayout>
                  <c:x val="-5.4327683425911141E-2"/>
                  <c:y val="-6.74337714134590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01A-4BB1-9E94-13ADE0574E3B}"/>
                </c:ext>
                <c:ext xmlns:c15="http://schemas.microsoft.com/office/drawing/2012/chart" uri="{CE6537A1-D6FC-4f65-9D91-7224C49458BB}">
                  <c15:layout/>
                </c:ext>
              </c:extLst>
            </c:dLbl>
            <c:dLbl>
              <c:idx val="2"/>
              <c:layout>
                <c:manualLayout>
                  <c:x val="-4.3655324834662515E-2"/>
                  <c:y val="-7.009519514522791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001A-4BB1-9E94-13ADE0574E3B}"/>
                </c:ext>
                <c:ext xmlns:c15="http://schemas.microsoft.com/office/drawing/2012/chart" uri="{CE6537A1-D6FC-4f65-9D91-7224C49458BB}">
                  <c15:layout/>
                </c:ext>
              </c:extLst>
            </c:dLbl>
            <c:dLbl>
              <c:idx val="3"/>
              <c:layout>
                <c:manualLayout>
                  <c:x val="-5.0058739989411676E-2"/>
                  <c:y val="-7.009519514522781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01A-4BB1-9E94-13ADE0574E3B}"/>
                </c:ext>
                <c:ext xmlns:c15="http://schemas.microsoft.com/office/drawing/2012/chart" uri="{CE6537A1-D6FC-4f65-9D91-7224C49458BB}">
                  <c15:layout/>
                </c:ext>
              </c:extLst>
            </c:dLbl>
            <c:dLbl>
              <c:idx val="4"/>
              <c:layout>
                <c:manualLayout>
                  <c:x val="-6.1408751334044824E-2"/>
                  <c:y val="-6.74337714134590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001A-4BB1-9E94-13ADE0574E3B}"/>
                </c:ext>
                <c:ext xmlns:c15="http://schemas.microsoft.com/office/drawing/2012/chart" uri="{CE6537A1-D6FC-4f65-9D91-7224C49458BB}">
                  <c15:layout/>
                </c:ext>
              </c:extLst>
            </c:dLbl>
            <c:dLbl>
              <c:idx val="5"/>
              <c:layout>
                <c:manualLayout>
                  <c:x val="-6.567769477054429E-2"/>
                  <c:y val="-6.2110923949921647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01A-4BB1-9E94-13ADE0574E3B}"/>
                </c:ext>
                <c:ext xmlns:c15="http://schemas.microsoft.com/office/drawing/2012/chart" uri="{CE6537A1-D6FC-4f65-9D91-7224C49458BB}">
                  <c15:layout/>
                </c:ext>
              </c:extLst>
            </c:dLbl>
            <c:dLbl>
              <c:idx val="6"/>
              <c:layout>
                <c:manualLayout>
                  <c:x val="-6.7812166488794096E-2"/>
                  <c:y val="-7.009519514522787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01A-4BB1-9E94-13ADE0574E3B}"/>
                </c:ext>
                <c:ext xmlns:c15="http://schemas.microsoft.com/office/drawing/2012/chart" uri="{CE6537A1-D6FC-4f65-9D91-7224C49458BB}">
                  <c15:layout/>
                </c:ext>
              </c:extLst>
            </c:dLbl>
            <c:dLbl>
              <c:idx val="7"/>
              <c:layout>
                <c:manualLayout>
                  <c:x val="-6.7812166488794026E-2"/>
                  <c:y val="-5.678807648638424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01A-4BB1-9E94-13ADE0574E3B}"/>
                </c:ext>
                <c:ext xmlns:c15="http://schemas.microsoft.com/office/drawing/2012/chart" uri="{CE6537A1-D6FC-4f65-9D91-7224C49458BB}">
                  <c15:layout/>
                </c:ext>
              </c:extLst>
            </c:dLbl>
            <c:dLbl>
              <c:idx val="8"/>
              <c:layout>
                <c:manualLayout>
                  <c:x val="-7.635005336179311E-2"/>
                  <c:y val="-5.412665275461547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01A-4BB1-9E94-13ADE0574E3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20.01.20</c:v>
                </c:pt>
                <c:pt idx="1">
                  <c:v>21.01.20</c:v>
                </c:pt>
                <c:pt idx="2">
                  <c:v>23.01.20</c:v>
                </c:pt>
                <c:pt idx="3">
                  <c:v>24.01.20</c:v>
                </c:pt>
                <c:pt idx="4">
                  <c:v>25.01.20</c:v>
                </c:pt>
                <c:pt idx="5">
                  <c:v>26.01.20</c:v>
                </c:pt>
                <c:pt idx="6">
                  <c:v>27.01.20</c:v>
                </c:pt>
                <c:pt idx="7">
                  <c:v>28.01.20</c:v>
                </c:pt>
                <c:pt idx="8">
                  <c:v>29.01.20</c:v>
                </c:pt>
                <c:pt idx="9">
                  <c:v>30.01.20</c:v>
                </c:pt>
              </c:strCache>
            </c:strRef>
          </c:cat>
          <c:val>
            <c:numRef>
              <c:f>Sheet1!$B$2:$B$11</c:f>
              <c:numCache>
                <c:formatCode>General</c:formatCode>
                <c:ptCount val="10"/>
                <c:pt idx="0">
                  <c:v>282</c:v>
                </c:pt>
                <c:pt idx="1">
                  <c:v>314</c:v>
                </c:pt>
                <c:pt idx="2">
                  <c:v>581</c:v>
                </c:pt>
                <c:pt idx="3">
                  <c:v>846</c:v>
                </c:pt>
                <c:pt idx="4">
                  <c:v>1320</c:v>
                </c:pt>
                <c:pt idx="5">
                  <c:v>2014</c:v>
                </c:pt>
                <c:pt idx="6">
                  <c:v>2798</c:v>
                </c:pt>
                <c:pt idx="7">
                  <c:v>4598</c:v>
                </c:pt>
                <c:pt idx="8">
                  <c:v>6065</c:v>
                </c:pt>
                <c:pt idx="9">
                  <c:v>7818</c:v>
                </c:pt>
              </c:numCache>
            </c:numRef>
          </c:val>
          <c:smooth val="0"/>
          <c:extLst xmlns:c16r2="http://schemas.microsoft.com/office/drawing/2015/06/chart">
            <c:ext xmlns:c16="http://schemas.microsoft.com/office/drawing/2014/chart" uri="{C3380CC4-5D6E-409C-BE32-E72D297353CC}">
              <c16:uniqueId val="{00000000-547A-4224-A9FC-71087A51760E}"/>
            </c:ext>
          </c:extLst>
        </c:ser>
        <c:dLbls>
          <c:dLblPos val="t"/>
          <c:showLegendKey val="0"/>
          <c:showVal val="1"/>
          <c:showCatName val="0"/>
          <c:showSerName val="0"/>
          <c:showPercent val="0"/>
          <c:showBubbleSize val="0"/>
        </c:dLbls>
        <c:smooth val="0"/>
        <c:axId val="181126608"/>
        <c:axId val="181127000"/>
      </c:lineChart>
      <c:catAx>
        <c:axId val="18112660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Date</a:t>
                </a:r>
                <a:r>
                  <a:rPr lang="en-US" baseline="0" dirty="0"/>
                  <a:t> of publication </a:t>
                </a:r>
                <a:endParaRPr lang="en-US" dirty="0"/>
              </a:p>
            </c:rich>
          </c:tx>
          <c:layout>
            <c:manualLayout>
              <c:xMode val="edge"/>
              <c:yMode val="edge"/>
              <c:x val="0.42181446902915148"/>
              <c:y val="0.88177306144619672"/>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127000"/>
        <c:crosses val="autoZero"/>
        <c:auto val="1"/>
        <c:lblAlgn val="ctr"/>
        <c:lblOffset val="100"/>
        <c:noMultiLvlLbl val="0"/>
      </c:catAx>
      <c:valAx>
        <c:axId val="181127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Number</a:t>
                </a:r>
                <a:r>
                  <a:rPr lang="en-US" baseline="0" dirty="0"/>
                  <a:t> of cases</a:t>
                </a:r>
                <a:endParaRPr lang="en-US"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1266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C4EF2DA-AD4D-AD48-BC3D-1C99A48721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E708E4-43D2-F340-BE38-D95B9DEECB54}" type="datetimeFigureOut">
              <a:rPr lang="en-US" smtClean="0"/>
              <a:t>2/3/2020</a:t>
            </a:fld>
            <a:endParaRPr lang="en-US"/>
          </a:p>
        </p:txBody>
      </p:sp>
      <p:sp>
        <p:nvSpPr>
          <p:cNvPr id="4" name="Footer Placeholder 3">
            <a:extLst>
              <a:ext uri="{FF2B5EF4-FFF2-40B4-BE49-F238E27FC236}">
                <a16:creationId xmlns:a16="http://schemas.microsoft.com/office/drawing/2014/main" xmlns="" id="{B0E711C6-5E61-BF47-A8EF-17AB323764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462A4E59-6445-864C-83BC-4BF28B7357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5B08FB-09FE-2D4F-B7DC-AD836DDE3F71}" type="slidenum">
              <a:rPr lang="en-US" smtClean="0"/>
              <a:t>‹#›</a:t>
            </a:fld>
            <a:endParaRPr lang="en-US"/>
          </a:p>
        </p:txBody>
      </p:sp>
      <p:sp>
        <p:nvSpPr>
          <p:cNvPr id="6" name="Header Placeholder 5">
            <a:extLst>
              <a:ext uri="{FF2B5EF4-FFF2-40B4-BE49-F238E27FC236}">
                <a16:creationId xmlns:a16="http://schemas.microsoft.com/office/drawing/2014/main" xmlns="" id="{B32567D3-3742-C24D-830B-1B6BE079CF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1863226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FB885-9EC3-E341-8CF8-83A4890F0ACC}" type="datetimeFigureOut">
              <a:rPr lang="en-US" smtClean="0"/>
              <a:t>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A6897-F269-384A-AA2E-D47E684F1F7E}" type="slidenum">
              <a:rPr lang="en-US" smtClean="0"/>
              <a:t>‹#›</a:t>
            </a:fld>
            <a:endParaRPr lang="en-US"/>
          </a:p>
        </p:txBody>
      </p:sp>
    </p:spTree>
    <p:extLst>
      <p:ext uri="{BB962C8B-B14F-4D97-AF65-F5344CB8AC3E}">
        <p14:creationId xmlns:p14="http://schemas.microsoft.com/office/powerpoint/2010/main" val="2086343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0A6897-F269-384A-AA2E-D47E684F1F7E}" type="slidenum">
              <a:rPr lang="en-US" smtClean="0"/>
              <a:t>1</a:t>
            </a:fld>
            <a:endParaRPr lang="en-US"/>
          </a:p>
        </p:txBody>
      </p:sp>
    </p:spTree>
    <p:extLst>
      <p:ext uri="{BB962C8B-B14F-4D97-AF65-F5344CB8AC3E}">
        <p14:creationId xmlns:p14="http://schemas.microsoft.com/office/powerpoint/2010/main" val="2780123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61D5C60-0DB7-4094-98E8-54A96D2B8054}"/>
              </a:ext>
            </a:extLst>
          </p:cNvPr>
          <p:cNvSpPr>
            <a:spLocks noGrp="1"/>
          </p:cNvSpPr>
          <p:nvPr>
            <p:ph type="title"/>
          </p:nvPr>
        </p:nvSpPr>
        <p:spPr/>
        <p:txBody>
          <a:bodyPr/>
          <a:lstStyle/>
          <a:p>
            <a:r>
              <a:rPr lang="en-US"/>
              <a:t>Click to edit Master title style</a:t>
            </a:r>
            <a:endParaRPr lang="en-GB"/>
          </a:p>
        </p:txBody>
      </p:sp>
      <p:sp>
        <p:nvSpPr>
          <p:cNvPr id="2" name="Date Placeholder 1">
            <a:extLst>
              <a:ext uri="{FF2B5EF4-FFF2-40B4-BE49-F238E27FC236}">
                <a16:creationId xmlns:a16="http://schemas.microsoft.com/office/drawing/2014/main" xmlns="" id="{D6469BD1-CC17-5A4B-BADB-A4F7F551F833}"/>
              </a:ext>
            </a:extLst>
          </p:cNvPr>
          <p:cNvSpPr>
            <a:spLocks noGrp="1"/>
          </p:cNvSpPr>
          <p:nvPr>
            <p:ph type="dt" sz="half" idx="10"/>
          </p:nvPr>
        </p:nvSpPr>
        <p:spPr/>
        <p:txBody>
          <a:bodyPr/>
          <a:lstStyle/>
          <a:p>
            <a:fld id="{BD9C5BC1-7863-40CC-8479-E09E96C15D07}" type="datetimeFigureOut">
              <a:rPr lang="en-GB" smtClean="0"/>
              <a:pPr/>
              <a:t>03/02/2020</a:t>
            </a:fld>
            <a:endParaRPr lang="en-GB" dirty="0"/>
          </a:p>
        </p:txBody>
      </p:sp>
    </p:spTree>
    <p:extLst>
      <p:ext uri="{BB962C8B-B14F-4D97-AF65-F5344CB8AC3E}">
        <p14:creationId xmlns:p14="http://schemas.microsoft.com/office/powerpoint/2010/main" val="597412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feature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5DE383A-C06B-6C41-ADAB-6A3A33C23C8C}"/>
              </a:ext>
            </a:extLst>
          </p:cNvPr>
          <p:cNvSpPr/>
          <p:nvPr userDrawn="1"/>
        </p:nvSpPr>
        <p:spPr>
          <a:xfrm>
            <a:off x="695325" y="2349499"/>
            <a:ext cx="10801350" cy="3950748"/>
          </a:xfrm>
          <a:prstGeom prst="rect">
            <a:avLst/>
          </a:prstGeom>
          <a:blipFill dpi="0" rotWithShape="1">
            <a:blip r:embed="rId2">
              <a:extLst>
                <a:ext uri="{28A0092B-C50C-407E-A947-70E740481C1C}">
                  <a14:useLocalDpi xmlns:a14="http://schemas.microsoft.com/office/drawing/2010/main" val="0"/>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E5179B0-6321-434D-A23C-857F7EA6A669}"/>
              </a:ext>
            </a:extLst>
          </p:cNvPr>
          <p:cNvSpPr>
            <a:spLocks noGrp="1"/>
          </p:cNvSpPr>
          <p:nvPr>
            <p:ph type="title"/>
          </p:nvPr>
        </p:nvSpPr>
        <p:spPr>
          <a:xfrm>
            <a:off x="0" y="0"/>
            <a:ext cx="12192000" cy="1255825"/>
          </a:xfrm>
          <a:solidFill>
            <a:schemeClr val="tx2"/>
          </a:solidFill>
        </p:spPr>
        <p:txBody>
          <a:bodyPr wrap="square" lIns="684000" tIns="576000" rIns="684000" bIns="180000" anchor="t" anchorCtr="0">
            <a:spAutoFit/>
          </a:bodyPr>
          <a:lstStyle>
            <a:lvl1pPr>
              <a:lnSpc>
                <a:spcPct val="100000"/>
              </a:lnSpc>
              <a:defRPr sz="320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xmlns="" id="{E159E37B-4747-6449-BB6B-B72D5F4344DF}"/>
              </a:ext>
            </a:extLst>
          </p:cNvPr>
          <p:cNvSpPr>
            <a:spLocks noGrp="1"/>
          </p:cNvSpPr>
          <p:nvPr>
            <p:ph idx="1"/>
          </p:nvPr>
        </p:nvSpPr>
        <p:spPr>
          <a:xfrm>
            <a:off x="1416049" y="3068638"/>
            <a:ext cx="9359901" cy="2510880"/>
          </a:xfrm>
        </p:spPr>
        <p:txBody>
          <a:bodyPr wrap="square" lIns="0" tIns="0" rIns="0" bIns="0">
            <a:spAutoFit/>
          </a:bodyPr>
          <a:lstStyle>
            <a:lvl1pPr marL="0" indent="0">
              <a:lnSpc>
                <a:spcPct val="120000"/>
              </a:lnSpc>
              <a:buNone/>
              <a:defRPr sz="3200"/>
            </a:lvl1pPr>
            <a:lvl2pPr marL="457200" indent="0">
              <a:lnSpc>
                <a:spcPct val="120000"/>
              </a:lnSpc>
              <a:buNone/>
              <a:defRPr sz="2800"/>
            </a:lvl2pPr>
            <a:lvl3pPr marL="914400" indent="0">
              <a:lnSpc>
                <a:spcPct val="120000"/>
              </a:lnSpc>
              <a:buNone/>
              <a:defRPr sz="2400"/>
            </a:lvl3pPr>
            <a:lvl4pPr marL="1371600" indent="0">
              <a:lnSpc>
                <a:spcPct val="120000"/>
              </a:lnSpc>
              <a:buNone/>
              <a:defRPr sz="2000"/>
            </a:lvl4pPr>
            <a:lvl5pPr marL="1828800" indent="0">
              <a:lnSpc>
                <a:spcPct val="120000"/>
              </a:lnSpc>
              <a:buNone/>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3">
            <a:extLst>
              <a:ext uri="{FF2B5EF4-FFF2-40B4-BE49-F238E27FC236}">
                <a16:creationId xmlns:a16="http://schemas.microsoft.com/office/drawing/2014/main" xmlns="" id="{223BEA6A-078C-CA4C-9294-1251235CDA7C}"/>
              </a:ext>
            </a:extLst>
          </p:cNvPr>
          <p:cNvSpPr>
            <a:spLocks noGrp="1"/>
          </p:cNvSpPr>
          <p:nvPr>
            <p:ph type="body" sz="half" idx="2"/>
          </p:nvPr>
        </p:nvSpPr>
        <p:spPr>
          <a:xfrm>
            <a:off x="695325" y="1620000"/>
            <a:ext cx="10801350" cy="582376"/>
          </a:xfrm>
        </p:spPr>
        <p:txBody>
          <a:bodyPr lIns="0" tIns="0" rIns="0" bIns="0">
            <a:normAutofit/>
          </a:bodyPr>
          <a:lstStyle>
            <a:lvl1pPr marL="0" indent="0">
              <a:lnSpc>
                <a:spcPct val="120000"/>
              </a:lnSpc>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8" name="Date Placeholder 6">
            <a:extLst>
              <a:ext uri="{FF2B5EF4-FFF2-40B4-BE49-F238E27FC236}">
                <a16:creationId xmlns:a16="http://schemas.microsoft.com/office/drawing/2014/main" xmlns="" id="{DDFB1C5F-68FF-6D44-A478-9F19F1884CC6}"/>
              </a:ext>
            </a:extLst>
          </p:cNvPr>
          <p:cNvSpPr txBox="1">
            <a:spLocks/>
          </p:cNvSpPr>
          <p:nvPr userDrawn="1"/>
        </p:nvSpPr>
        <p:spPr>
          <a:xfrm flipV="1">
            <a:off x="10775950" y="0"/>
            <a:ext cx="1416050" cy="1255825"/>
          </a:xfrm>
          <a:custGeom>
            <a:avLst/>
            <a:gdLst>
              <a:gd name="connsiteX0" fmla="*/ 0 w 2001718"/>
              <a:gd name="connsiteY0" fmla="*/ 1091113 h 1091113"/>
              <a:gd name="connsiteX1" fmla="*/ 0 w 2001718"/>
              <a:gd name="connsiteY1" fmla="*/ 0 h 1091113"/>
              <a:gd name="connsiteX2" fmla="*/ 2001718 w 2001718"/>
              <a:gd name="connsiteY2" fmla="*/ 1091113 h 1091113"/>
              <a:gd name="connsiteX3" fmla="*/ 0 w 2001718"/>
              <a:gd name="connsiteY3" fmla="*/ 1091113 h 1091113"/>
              <a:gd name="connsiteX0" fmla="*/ 0 w 2017059"/>
              <a:gd name="connsiteY0" fmla="*/ 1073183 h 1073183"/>
              <a:gd name="connsiteX1" fmla="*/ 2017059 w 2017059"/>
              <a:gd name="connsiteY1" fmla="*/ 0 h 1073183"/>
              <a:gd name="connsiteX2" fmla="*/ 2001718 w 2017059"/>
              <a:gd name="connsiteY2" fmla="*/ 1073183 h 1073183"/>
              <a:gd name="connsiteX3" fmla="*/ 0 w 2017059"/>
              <a:gd name="connsiteY3" fmla="*/ 1073183 h 1073183"/>
              <a:gd name="connsiteX0" fmla="*/ 0 w 2004359"/>
              <a:gd name="connsiteY0" fmla="*/ 1070008 h 1070008"/>
              <a:gd name="connsiteX1" fmla="*/ 2004359 w 2004359"/>
              <a:gd name="connsiteY1" fmla="*/ 0 h 1070008"/>
              <a:gd name="connsiteX2" fmla="*/ 2001718 w 2004359"/>
              <a:gd name="connsiteY2" fmla="*/ 1070008 h 1070008"/>
              <a:gd name="connsiteX3" fmla="*/ 0 w 2004359"/>
              <a:gd name="connsiteY3" fmla="*/ 1070008 h 1070008"/>
              <a:gd name="connsiteX0" fmla="*/ 0 w 2001814"/>
              <a:gd name="connsiteY0" fmla="*/ 1082708 h 1082708"/>
              <a:gd name="connsiteX1" fmla="*/ 1998009 w 2001814"/>
              <a:gd name="connsiteY1" fmla="*/ 0 h 1082708"/>
              <a:gd name="connsiteX2" fmla="*/ 2001718 w 2001814"/>
              <a:gd name="connsiteY2" fmla="*/ 1082708 h 1082708"/>
              <a:gd name="connsiteX3" fmla="*/ 0 w 2001814"/>
              <a:gd name="connsiteY3" fmla="*/ 1082708 h 1082708"/>
              <a:gd name="connsiteX0" fmla="*/ 0 w 2001744"/>
              <a:gd name="connsiteY0" fmla="*/ 1079533 h 1079533"/>
              <a:gd name="connsiteX1" fmla="*/ 1982134 w 2001744"/>
              <a:gd name="connsiteY1" fmla="*/ 0 h 1079533"/>
              <a:gd name="connsiteX2" fmla="*/ 2001718 w 2001744"/>
              <a:gd name="connsiteY2" fmla="*/ 1079533 h 1079533"/>
              <a:gd name="connsiteX3" fmla="*/ 0 w 2001744"/>
              <a:gd name="connsiteY3" fmla="*/ 1079533 h 1079533"/>
              <a:gd name="connsiteX0" fmla="*/ 0 w 2001922"/>
              <a:gd name="connsiteY0" fmla="*/ 1076358 h 1076358"/>
              <a:gd name="connsiteX1" fmla="*/ 2001184 w 2001922"/>
              <a:gd name="connsiteY1" fmla="*/ 0 h 1076358"/>
              <a:gd name="connsiteX2" fmla="*/ 2001718 w 2001922"/>
              <a:gd name="connsiteY2" fmla="*/ 1076358 h 1076358"/>
              <a:gd name="connsiteX3" fmla="*/ 0 w 2001922"/>
              <a:gd name="connsiteY3" fmla="*/ 1076358 h 1076358"/>
              <a:gd name="connsiteX0" fmla="*/ 0 w 2001922"/>
              <a:gd name="connsiteY0" fmla="*/ 1085883 h 1085883"/>
              <a:gd name="connsiteX1" fmla="*/ 2001184 w 2001922"/>
              <a:gd name="connsiteY1" fmla="*/ 0 h 1085883"/>
              <a:gd name="connsiteX2" fmla="*/ 2001718 w 2001922"/>
              <a:gd name="connsiteY2" fmla="*/ 1085883 h 1085883"/>
              <a:gd name="connsiteX3" fmla="*/ 0 w 2001922"/>
              <a:gd name="connsiteY3" fmla="*/ 1085883 h 1085883"/>
            </a:gdLst>
            <a:ahLst/>
            <a:cxnLst>
              <a:cxn ang="0">
                <a:pos x="connsiteX0" y="connsiteY0"/>
              </a:cxn>
              <a:cxn ang="0">
                <a:pos x="connsiteX1" y="connsiteY1"/>
              </a:cxn>
              <a:cxn ang="0">
                <a:pos x="connsiteX2" y="connsiteY2"/>
              </a:cxn>
              <a:cxn ang="0">
                <a:pos x="connsiteX3" y="connsiteY3"/>
              </a:cxn>
            </a:cxnLst>
            <a:rect l="l" t="t" r="r" b="b"/>
            <a:pathLst>
              <a:path w="2001922" h="1085883">
                <a:moveTo>
                  <a:pt x="0" y="1085883"/>
                </a:moveTo>
                <a:lnTo>
                  <a:pt x="2001184" y="0"/>
                </a:lnTo>
                <a:cubicBezTo>
                  <a:pt x="2000304" y="356669"/>
                  <a:pt x="2002598" y="729214"/>
                  <a:pt x="2001718" y="1085883"/>
                </a:cubicBezTo>
                <a:lnTo>
                  <a:pt x="0" y="1085883"/>
                </a:lnTo>
                <a:close/>
              </a:path>
            </a:pathLst>
          </a:custGeom>
          <a:solidFill>
            <a:schemeClr val="bg1"/>
          </a:solidFill>
        </p:spPr>
        <p:txBody>
          <a:bodyPr vert="horz" wrap="square" lIns="0" tIns="0" rIns="0" bIns="0" rtlCol="0" anchor="b">
            <a:noAutofit/>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noFill/>
            </a:endParaRPr>
          </a:p>
        </p:txBody>
      </p:sp>
      <p:sp>
        <p:nvSpPr>
          <p:cNvPr id="5" name="Date Placeholder 4">
            <a:extLst>
              <a:ext uri="{FF2B5EF4-FFF2-40B4-BE49-F238E27FC236}">
                <a16:creationId xmlns:a16="http://schemas.microsoft.com/office/drawing/2014/main" xmlns="" id="{6BB1A420-20EF-2843-A237-8C33DAC30C7E}"/>
              </a:ext>
            </a:extLst>
          </p:cNvPr>
          <p:cNvSpPr>
            <a:spLocks noGrp="1"/>
          </p:cNvSpPr>
          <p:nvPr>
            <p:ph type="dt" sz="half" idx="10"/>
          </p:nvPr>
        </p:nvSpPr>
        <p:spPr/>
        <p:txBody>
          <a:bodyPr/>
          <a:lstStyle/>
          <a:p>
            <a:fld id="{BD9C5BC1-7863-40CC-8479-E09E96C15D07}" type="datetimeFigureOut">
              <a:rPr lang="en-GB" smtClean="0"/>
              <a:pPr/>
              <a:t>03/02/2020</a:t>
            </a:fld>
            <a:endParaRPr lang="en-GB" dirty="0"/>
          </a:p>
        </p:txBody>
      </p:sp>
    </p:spTree>
    <p:extLst>
      <p:ext uri="{BB962C8B-B14F-4D97-AF65-F5344CB8AC3E}">
        <p14:creationId xmlns:p14="http://schemas.microsoft.com/office/powerpoint/2010/main" val="367284283"/>
      </p:ext>
    </p:extLst>
  </p:cSld>
  <p:clrMapOvr>
    <a:masterClrMapping/>
  </p:clrMapOvr>
  <p:extLst>
    <p:ext uri="{DCECCB84-F9BA-43D5-87BE-67443E8EF086}">
      <p15:sldGuideLst xmlns:p15="http://schemas.microsoft.com/office/powerpoint/2012/main">
        <p15:guide id="1" pos="892" userDrawn="1">
          <p15:clr>
            <a:srgbClr val="FBAE40"/>
          </p15:clr>
        </p15:guide>
        <p15:guide id="2" orient="horz" pos="1480" userDrawn="1">
          <p15:clr>
            <a:srgbClr val="FBAE40"/>
          </p15:clr>
        </p15:guide>
        <p15:guide id="3" orient="horz" pos="3521" userDrawn="1">
          <p15:clr>
            <a:srgbClr val="FBAE40"/>
          </p15:clr>
        </p15:guide>
        <p15:guide id="4" pos="6788" userDrawn="1">
          <p15:clr>
            <a:srgbClr val="FBAE40"/>
          </p15:clr>
        </p15:guide>
        <p15:guide id="5" orient="horz" pos="193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x2 feature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5DE383A-C06B-6C41-ADAB-6A3A33C23C8C}"/>
              </a:ext>
            </a:extLst>
          </p:cNvPr>
          <p:cNvSpPr/>
          <p:nvPr userDrawn="1"/>
        </p:nvSpPr>
        <p:spPr>
          <a:xfrm>
            <a:off x="695325" y="2349499"/>
            <a:ext cx="5220000" cy="3950748"/>
          </a:xfrm>
          <a:prstGeom prst="rect">
            <a:avLst/>
          </a:prstGeom>
          <a:blipFill dpi="0" rotWithShape="1">
            <a:blip r:embed="rId2">
              <a:extLst>
                <a:ext uri="{28A0092B-C50C-407E-A947-70E740481C1C}">
                  <a14:useLocalDpi xmlns:a14="http://schemas.microsoft.com/office/drawing/2010/main" val="0"/>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E5179B0-6321-434D-A23C-857F7EA6A669}"/>
              </a:ext>
            </a:extLst>
          </p:cNvPr>
          <p:cNvSpPr>
            <a:spLocks noGrp="1"/>
          </p:cNvSpPr>
          <p:nvPr>
            <p:ph type="title"/>
          </p:nvPr>
        </p:nvSpPr>
        <p:spPr>
          <a:xfrm>
            <a:off x="0" y="0"/>
            <a:ext cx="12192000" cy="1255825"/>
          </a:xfrm>
          <a:solidFill>
            <a:schemeClr val="tx2"/>
          </a:solidFill>
        </p:spPr>
        <p:txBody>
          <a:bodyPr wrap="square" lIns="684000" tIns="576000" rIns="684000" bIns="180000" anchor="t" anchorCtr="0">
            <a:spAutoFit/>
          </a:bodyPr>
          <a:lstStyle>
            <a:lvl1pPr>
              <a:lnSpc>
                <a:spcPct val="100000"/>
              </a:lnSpc>
              <a:defRPr sz="320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xmlns="" id="{E159E37B-4747-6449-BB6B-B72D5F4344DF}"/>
              </a:ext>
            </a:extLst>
          </p:cNvPr>
          <p:cNvSpPr>
            <a:spLocks noGrp="1"/>
          </p:cNvSpPr>
          <p:nvPr>
            <p:ph idx="1"/>
          </p:nvPr>
        </p:nvSpPr>
        <p:spPr>
          <a:xfrm>
            <a:off x="1416050" y="2792494"/>
            <a:ext cx="3930502" cy="3101811"/>
          </a:xfrm>
        </p:spPr>
        <p:txBody>
          <a:bodyPr wrap="square" lIns="0" tIns="0" rIns="0" bIns="0">
            <a:spAutoFit/>
          </a:bodyPr>
          <a:lstStyle>
            <a:lvl1pPr marL="0" indent="0">
              <a:lnSpc>
                <a:spcPct val="120000"/>
              </a:lnSpc>
              <a:buNone/>
              <a:defRPr sz="3200"/>
            </a:lvl1pPr>
            <a:lvl2pPr marL="457200" indent="0">
              <a:lnSpc>
                <a:spcPct val="120000"/>
              </a:lnSpc>
              <a:buNone/>
              <a:defRPr sz="2800"/>
            </a:lvl2pPr>
            <a:lvl3pPr marL="914400" indent="0">
              <a:lnSpc>
                <a:spcPct val="120000"/>
              </a:lnSpc>
              <a:buNone/>
              <a:defRPr sz="2400"/>
            </a:lvl3pPr>
            <a:lvl4pPr marL="1371600" indent="0">
              <a:lnSpc>
                <a:spcPct val="120000"/>
              </a:lnSpc>
              <a:buNone/>
              <a:defRPr sz="2000"/>
            </a:lvl4pPr>
            <a:lvl5pPr marL="1828800" indent="0">
              <a:lnSpc>
                <a:spcPct val="120000"/>
              </a:lnSpc>
              <a:buNone/>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3">
            <a:extLst>
              <a:ext uri="{FF2B5EF4-FFF2-40B4-BE49-F238E27FC236}">
                <a16:creationId xmlns:a16="http://schemas.microsoft.com/office/drawing/2014/main" xmlns="" id="{223BEA6A-078C-CA4C-9294-1251235CDA7C}"/>
              </a:ext>
            </a:extLst>
          </p:cNvPr>
          <p:cNvSpPr>
            <a:spLocks noGrp="1"/>
          </p:cNvSpPr>
          <p:nvPr>
            <p:ph type="body" sz="half" idx="2"/>
          </p:nvPr>
        </p:nvSpPr>
        <p:spPr>
          <a:xfrm>
            <a:off x="695325" y="1620000"/>
            <a:ext cx="10801350" cy="582376"/>
          </a:xfrm>
        </p:spPr>
        <p:txBody>
          <a:bodyPr lIns="0" tIns="0" rIns="0" bIns="0">
            <a:normAutofit/>
          </a:bodyPr>
          <a:lstStyle>
            <a:lvl1pPr marL="0" indent="0">
              <a:lnSpc>
                <a:spcPct val="120000"/>
              </a:lnSpc>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8" name="Rectangle 7">
            <a:extLst>
              <a:ext uri="{FF2B5EF4-FFF2-40B4-BE49-F238E27FC236}">
                <a16:creationId xmlns:a16="http://schemas.microsoft.com/office/drawing/2014/main" xmlns="" id="{EE26C965-F0A8-CB4B-A0AA-B500883B3854}"/>
              </a:ext>
            </a:extLst>
          </p:cNvPr>
          <p:cNvSpPr/>
          <p:nvPr userDrawn="1"/>
        </p:nvSpPr>
        <p:spPr>
          <a:xfrm>
            <a:off x="6276677" y="2349499"/>
            <a:ext cx="5220000" cy="3950748"/>
          </a:xfrm>
          <a:prstGeom prst="rect">
            <a:avLst/>
          </a:prstGeom>
          <a:blipFill dpi="0" rotWithShape="1">
            <a:blip r:embed="rId2">
              <a:extLst>
                <a:ext uri="{28A0092B-C50C-407E-A947-70E740481C1C}">
                  <a14:useLocalDpi xmlns:a14="http://schemas.microsoft.com/office/drawing/2010/main" val="0"/>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xmlns="" id="{CCD82F90-46A9-FD44-9774-70C80211B0D8}"/>
              </a:ext>
            </a:extLst>
          </p:cNvPr>
          <p:cNvSpPr>
            <a:spLocks noGrp="1"/>
          </p:cNvSpPr>
          <p:nvPr>
            <p:ph idx="11"/>
          </p:nvPr>
        </p:nvSpPr>
        <p:spPr>
          <a:xfrm>
            <a:off x="6827147" y="2792494"/>
            <a:ext cx="3930502" cy="3101811"/>
          </a:xfrm>
        </p:spPr>
        <p:txBody>
          <a:bodyPr wrap="square" lIns="0" tIns="0" rIns="0" bIns="0">
            <a:spAutoFit/>
          </a:bodyPr>
          <a:lstStyle>
            <a:lvl1pPr marL="0" indent="0">
              <a:lnSpc>
                <a:spcPct val="120000"/>
              </a:lnSpc>
              <a:buNone/>
              <a:defRPr sz="3200"/>
            </a:lvl1pPr>
            <a:lvl2pPr marL="457200" indent="0">
              <a:lnSpc>
                <a:spcPct val="120000"/>
              </a:lnSpc>
              <a:buNone/>
              <a:defRPr sz="2800"/>
            </a:lvl2pPr>
            <a:lvl3pPr marL="914400" indent="0">
              <a:lnSpc>
                <a:spcPct val="120000"/>
              </a:lnSpc>
              <a:buNone/>
              <a:defRPr sz="2400"/>
            </a:lvl3pPr>
            <a:lvl4pPr marL="1371600" indent="0">
              <a:lnSpc>
                <a:spcPct val="120000"/>
              </a:lnSpc>
              <a:buNone/>
              <a:defRPr sz="2000"/>
            </a:lvl4pPr>
            <a:lvl5pPr marL="1828800" indent="0">
              <a:lnSpc>
                <a:spcPct val="120000"/>
              </a:lnSpc>
              <a:buNone/>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Date Placeholder 6">
            <a:extLst>
              <a:ext uri="{FF2B5EF4-FFF2-40B4-BE49-F238E27FC236}">
                <a16:creationId xmlns:a16="http://schemas.microsoft.com/office/drawing/2014/main" xmlns="" id="{3490EC14-1B94-4C41-A352-6A332450F001}"/>
              </a:ext>
            </a:extLst>
          </p:cNvPr>
          <p:cNvSpPr txBox="1">
            <a:spLocks/>
          </p:cNvSpPr>
          <p:nvPr userDrawn="1"/>
        </p:nvSpPr>
        <p:spPr>
          <a:xfrm flipV="1">
            <a:off x="10775950" y="0"/>
            <a:ext cx="1416050" cy="1255825"/>
          </a:xfrm>
          <a:custGeom>
            <a:avLst/>
            <a:gdLst>
              <a:gd name="connsiteX0" fmla="*/ 0 w 2001718"/>
              <a:gd name="connsiteY0" fmla="*/ 1091113 h 1091113"/>
              <a:gd name="connsiteX1" fmla="*/ 0 w 2001718"/>
              <a:gd name="connsiteY1" fmla="*/ 0 h 1091113"/>
              <a:gd name="connsiteX2" fmla="*/ 2001718 w 2001718"/>
              <a:gd name="connsiteY2" fmla="*/ 1091113 h 1091113"/>
              <a:gd name="connsiteX3" fmla="*/ 0 w 2001718"/>
              <a:gd name="connsiteY3" fmla="*/ 1091113 h 1091113"/>
              <a:gd name="connsiteX0" fmla="*/ 0 w 2017059"/>
              <a:gd name="connsiteY0" fmla="*/ 1073183 h 1073183"/>
              <a:gd name="connsiteX1" fmla="*/ 2017059 w 2017059"/>
              <a:gd name="connsiteY1" fmla="*/ 0 h 1073183"/>
              <a:gd name="connsiteX2" fmla="*/ 2001718 w 2017059"/>
              <a:gd name="connsiteY2" fmla="*/ 1073183 h 1073183"/>
              <a:gd name="connsiteX3" fmla="*/ 0 w 2017059"/>
              <a:gd name="connsiteY3" fmla="*/ 1073183 h 1073183"/>
              <a:gd name="connsiteX0" fmla="*/ 0 w 2004359"/>
              <a:gd name="connsiteY0" fmla="*/ 1070008 h 1070008"/>
              <a:gd name="connsiteX1" fmla="*/ 2004359 w 2004359"/>
              <a:gd name="connsiteY1" fmla="*/ 0 h 1070008"/>
              <a:gd name="connsiteX2" fmla="*/ 2001718 w 2004359"/>
              <a:gd name="connsiteY2" fmla="*/ 1070008 h 1070008"/>
              <a:gd name="connsiteX3" fmla="*/ 0 w 2004359"/>
              <a:gd name="connsiteY3" fmla="*/ 1070008 h 1070008"/>
              <a:gd name="connsiteX0" fmla="*/ 0 w 2001814"/>
              <a:gd name="connsiteY0" fmla="*/ 1082708 h 1082708"/>
              <a:gd name="connsiteX1" fmla="*/ 1998009 w 2001814"/>
              <a:gd name="connsiteY1" fmla="*/ 0 h 1082708"/>
              <a:gd name="connsiteX2" fmla="*/ 2001718 w 2001814"/>
              <a:gd name="connsiteY2" fmla="*/ 1082708 h 1082708"/>
              <a:gd name="connsiteX3" fmla="*/ 0 w 2001814"/>
              <a:gd name="connsiteY3" fmla="*/ 1082708 h 1082708"/>
              <a:gd name="connsiteX0" fmla="*/ 0 w 2001744"/>
              <a:gd name="connsiteY0" fmla="*/ 1079533 h 1079533"/>
              <a:gd name="connsiteX1" fmla="*/ 1982134 w 2001744"/>
              <a:gd name="connsiteY1" fmla="*/ 0 h 1079533"/>
              <a:gd name="connsiteX2" fmla="*/ 2001718 w 2001744"/>
              <a:gd name="connsiteY2" fmla="*/ 1079533 h 1079533"/>
              <a:gd name="connsiteX3" fmla="*/ 0 w 2001744"/>
              <a:gd name="connsiteY3" fmla="*/ 1079533 h 1079533"/>
              <a:gd name="connsiteX0" fmla="*/ 0 w 2001922"/>
              <a:gd name="connsiteY0" fmla="*/ 1076358 h 1076358"/>
              <a:gd name="connsiteX1" fmla="*/ 2001184 w 2001922"/>
              <a:gd name="connsiteY1" fmla="*/ 0 h 1076358"/>
              <a:gd name="connsiteX2" fmla="*/ 2001718 w 2001922"/>
              <a:gd name="connsiteY2" fmla="*/ 1076358 h 1076358"/>
              <a:gd name="connsiteX3" fmla="*/ 0 w 2001922"/>
              <a:gd name="connsiteY3" fmla="*/ 1076358 h 1076358"/>
              <a:gd name="connsiteX0" fmla="*/ 0 w 2001922"/>
              <a:gd name="connsiteY0" fmla="*/ 1085883 h 1085883"/>
              <a:gd name="connsiteX1" fmla="*/ 2001184 w 2001922"/>
              <a:gd name="connsiteY1" fmla="*/ 0 h 1085883"/>
              <a:gd name="connsiteX2" fmla="*/ 2001718 w 2001922"/>
              <a:gd name="connsiteY2" fmla="*/ 1085883 h 1085883"/>
              <a:gd name="connsiteX3" fmla="*/ 0 w 2001922"/>
              <a:gd name="connsiteY3" fmla="*/ 1085883 h 1085883"/>
            </a:gdLst>
            <a:ahLst/>
            <a:cxnLst>
              <a:cxn ang="0">
                <a:pos x="connsiteX0" y="connsiteY0"/>
              </a:cxn>
              <a:cxn ang="0">
                <a:pos x="connsiteX1" y="connsiteY1"/>
              </a:cxn>
              <a:cxn ang="0">
                <a:pos x="connsiteX2" y="connsiteY2"/>
              </a:cxn>
              <a:cxn ang="0">
                <a:pos x="connsiteX3" y="connsiteY3"/>
              </a:cxn>
            </a:cxnLst>
            <a:rect l="l" t="t" r="r" b="b"/>
            <a:pathLst>
              <a:path w="2001922" h="1085883">
                <a:moveTo>
                  <a:pt x="0" y="1085883"/>
                </a:moveTo>
                <a:lnTo>
                  <a:pt x="2001184" y="0"/>
                </a:lnTo>
                <a:cubicBezTo>
                  <a:pt x="2000304" y="356669"/>
                  <a:pt x="2002598" y="729214"/>
                  <a:pt x="2001718" y="1085883"/>
                </a:cubicBezTo>
                <a:lnTo>
                  <a:pt x="0" y="1085883"/>
                </a:lnTo>
                <a:close/>
              </a:path>
            </a:pathLst>
          </a:custGeom>
          <a:solidFill>
            <a:schemeClr val="bg1"/>
          </a:solidFill>
        </p:spPr>
        <p:txBody>
          <a:bodyPr vert="horz" wrap="square" lIns="0" tIns="0" rIns="0" bIns="0" rtlCol="0" anchor="b">
            <a:noAutofit/>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noFill/>
            </a:endParaRPr>
          </a:p>
        </p:txBody>
      </p:sp>
      <p:sp>
        <p:nvSpPr>
          <p:cNvPr id="5" name="Date Placeholder 4">
            <a:extLst>
              <a:ext uri="{FF2B5EF4-FFF2-40B4-BE49-F238E27FC236}">
                <a16:creationId xmlns:a16="http://schemas.microsoft.com/office/drawing/2014/main" xmlns="" id="{06D48E73-BE7E-6A4A-8A94-AE8541779199}"/>
              </a:ext>
            </a:extLst>
          </p:cNvPr>
          <p:cNvSpPr>
            <a:spLocks noGrp="1"/>
          </p:cNvSpPr>
          <p:nvPr>
            <p:ph type="dt" sz="half" idx="12"/>
          </p:nvPr>
        </p:nvSpPr>
        <p:spPr/>
        <p:txBody>
          <a:bodyPr/>
          <a:lstStyle/>
          <a:p>
            <a:fld id="{BD9C5BC1-7863-40CC-8479-E09E96C15D07}" type="datetimeFigureOut">
              <a:rPr lang="en-GB" smtClean="0"/>
              <a:pPr/>
              <a:t>03/02/2020</a:t>
            </a:fld>
            <a:endParaRPr lang="en-GB" dirty="0"/>
          </a:p>
        </p:txBody>
      </p:sp>
    </p:spTree>
    <p:extLst>
      <p:ext uri="{BB962C8B-B14F-4D97-AF65-F5344CB8AC3E}">
        <p14:creationId xmlns:p14="http://schemas.microsoft.com/office/powerpoint/2010/main" val="3852108078"/>
      </p:ext>
    </p:extLst>
  </p:cSld>
  <p:clrMapOvr>
    <a:masterClrMapping/>
  </p:clrMapOvr>
  <p:extLst>
    <p:ext uri="{DCECCB84-F9BA-43D5-87BE-67443E8EF086}">
      <p15:sldGuideLst xmlns:p15="http://schemas.microsoft.com/office/powerpoint/2012/main">
        <p15:guide id="1" pos="892">
          <p15:clr>
            <a:srgbClr val="FBAE40"/>
          </p15:clr>
        </p15:guide>
        <p15:guide id="2" orient="horz" pos="1480">
          <p15:clr>
            <a:srgbClr val="FBAE40"/>
          </p15:clr>
        </p15:guide>
        <p15:guide id="3" orient="horz" pos="3521">
          <p15:clr>
            <a:srgbClr val="FBAE40"/>
          </p15:clr>
        </p15:guide>
        <p15:guide id="4" pos="6788">
          <p15:clr>
            <a:srgbClr val="FBAE40"/>
          </p15:clr>
        </p15:guide>
        <p15:guide id="5" orient="horz" pos="1933">
          <p15:clr>
            <a:srgbClr val="FBAE40"/>
          </p15:clr>
        </p15:guide>
        <p15:guide id="6"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159E37B-4747-6449-BB6B-B72D5F4344DF}"/>
              </a:ext>
            </a:extLst>
          </p:cNvPr>
          <p:cNvSpPr>
            <a:spLocks noGrp="1"/>
          </p:cNvSpPr>
          <p:nvPr>
            <p:ph idx="1"/>
          </p:nvPr>
        </p:nvSpPr>
        <p:spPr>
          <a:xfrm>
            <a:off x="8199075" y="3256211"/>
            <a:ext cx="3297600" cy="1524328"/>
          </a:xfrm>
        </p:spPr>
        <p:txBody>
          <a:bodyPr lIns="0" tIns="0" rIns="0" bIns="0" anchor="t">
            <a:spAutoFit/>
          </a:bodyPr>
          <a:lstStyle>
            <a:lvl1pPr marL="0" indent="0" algn="l">
              <a:lnSpc>
                <a:spcPct val="120000"/>
              </a:lnSpc>
              <a:buNone/>
              <a:defRPr sz="1400"/>
            </a:lvl1pPr>
            <a:lvl2pPr marL="457200" indent="0" algn="l">
              <a:lnSpc>
                <a:spcPct val="120000"/>
              </a:lnSpc>
              <a:buNone/>
              <a:defRPr sz="1400"/>
            </a:lvl2pPr>
            <a:lvl3pPr marL="914400" indent="0" algn="l">
              <a:lnSpc>
                <a:spcPct val="120000"/>
              </a:lnSpc>
              <a:buNone/>
              <a:defRPr sz="1400"/>
            </a:lvl3pPr>
            <a:lvl4pPr marL="1371600" indent="0" algn="l">
              <a:lnSpc>
                <a:spcPct val="120000"/>
              </a:lnSpc>
              <a:buNone/>
              <a:defRPr sz="1400"/>
            </a:lvl4pPr>
            <a:lvl5pPr marL="1828800" indent="0" algn="l">
              <a:lnSpc>
                <a:spcPct val="120000"/>
              </a:lnSpc>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xmlns="" id="{BB7AB93C-ECCC-5049-9693-B3B88AE99BBF}"/>
              </a:ext>
            </a:extLst>
          </p:cNvPr>
          <p:cNvSpPr>
            <a:spLocks noGrp="1"/>
          </p:cNvSpPr>
          <p:nvPr>
            <p:ph idx="10"/>
          </p:nvPr>
        </p:nvSpPr>
        <p:spPr>
          <a:xfrm>
            <a:off x="695325" y="3256212"/>
            <a:ext cx="3298084" cy="1524328"/>
          </a:xfrm>
        </p:spPr>
        <p:txBody>
          <a:bodyPr lIns="0" tIns="0" rIns="0" bIns="0" anchor="t">
            <a:spAutoFit/>
          </a:bodyPr>
          <a:lstStyle>
            <a:lvl1pPr marL="0" indent="0" algn="l">
              <a:lnSpc>
                <a:spcPct val="120000"/>
              </a:lnSpc>
              <a:buNone/>
              <a:defRPr sz="1400"/>
            </a:lvl1pPr>
            <a:lvl2pPr marL="457200" indent="0" algn="l">
              <a:lnSpc>
                <a:spcPct val="120000"/>
              </a:lnSpc>
              <a:buNone/>
              <a:defRPr sz="1400"/>
            </a:lvl2pPr>
            <a:lvl3pPr marL="914400" indent="0" algn="l">
              <a:lnSpc>
                <a:spcPct val="120000"/>
              </a:lnSpc>
              <a:buNone/>
              <a:defRPr sz="1400"/>
            </a:lvl3pPr>
            <a:lvl4pPr marL="1371600" indent="0" algn="l">
              <a:lnSpc>
                <a:spcPct val="120000"/>
              </a:lnSpc>
              <a:buNone/>
              <a:defRPr sz="1400"/>
            </a:lvl4pPr>
            <a:lvl5pPr marL="1828800" indent="0" algn="l">
              <a:lnSpc>
                <a:spcPct val="120000"/>
              </a:lnSpc>
              <a:buNone/>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xmlns="" id="{C78E6CA7-75F2-2841-9E6E-1F8A68FBA1E1}"/>
              </a:ext>
            </a:extLst>
          </p:cNvPr>
          <p:cNvSpPr>
            <a:spLocks noGrp="1"/>
          </p:cNvSpPr>
          <p:nvPr>
            <p:ph idx="11"/>
          </p:nvPr>
        </p:nvSpPr>
        <p:spPr>
          <a:xfrm>
            <a:off x="4447200" y="3256211"/>
            <a:ext cx="3297600" cy="1524328"/>
          </a:xfrm>
        </p:spPr>
        <p:txBody>
          <a:bodyPr lIns="0" tIns="0" rIns="0" bIns="0" anchor="t">
            <a:spAutoFit/>
          </a:bodyPr>
          <a:lstStyle>
            <a:lvl1pPr marL="0" indent="0" algn="l">
              <a:lnSpc>
                <a:spcPct val="120000"/>
              </a:lnSpc>
              <a:buNone/>
              <a:defRPr sz="1400"/>
            </a:lvl1pPr>
            <a:lvl2pPr marL="457200" indent="0" algn="l">
              <a:lnSpc>
                <a:spcPct val="120000"/>
              </a:lnSpc>
              <a:buNone/>
              <a:defRPr sz="1400"/>
            </a:lvl2pPr>
            <a:lvl3pPr marL="914400" indent="0" algn="l">
              <a:lnSpc>
                <a:spcPct val="120000"/>
              </a:lnSpc>
              <a:buNone/>
              <a:defRPr sz="1400"/>
            </a:lvl3pPr>
            <a:lvl4pPr marL="1371600" indent="0" algn="l">
              <a:lnSpc>
                <a:spcPct val="120000"/>
              </a:lnSpc>
              <a:buNone/>
              <a:defRPr sz="1400"/>
            </a:lvl4pPr>
            <a:lvl5pPr marL="1828800" indent="0" algn="l">
              <a:lnSpc>
                <a:spcPct val="120000"/>
              </a:lnSpc>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xmlns="" id="{2E5179B0-6321-434D-A23C-857F7EA6A669}"/>
              </a:ext>
            </a:extLst>
          </p:cNvPr>
          <p:cNvSpPr>
            <a:spLocks noGrp="1"/>
          </p:cNvSpPr>
          <p:nvPr>
            <p:ph type="title"/>
          </p:nvPr>
        </p:nvSpPr>
        <p:spPr>
          <a:xfrm>
            <a:off x="0" y="1"/>
            <a:ext cx="12192000" cy="1255825"/>
          </a:xfrm>
          <a:solidFill>
            <a:schemeClr val="tx2"/>
          </a:solidFill>
        </p:spPr>
        <p:txBody>
          <a:bodyPr wrap="square" lIns="684000" tIns="576000" rIns="360000" bIns="180000" anchor="t">
            <a:spAutoFit/>
          </a:bodyPr>
          <a:lstStyle>
            <a:lvl1pPr>
              <a:lnSpc>
                <a:spcPct val="100000"/>
              </a:lnSpc>
              <a:defRPr sz="3200">
                <a:solidFill>
                  <a:schemeClr val="bg1"/>
                </a:solidFill>
              </a:defRPr>
            </a:lvl1pPr>
          </a:lstStyle>
          <a:p>
            <a:r>
              <a:rPr lang="en-GB" dirty="0"/>
              <a:t>Click to edit Master title style</a:t>
            </a:r>
            <a:endParaRPr lang="en-US" dirty="0"/>
          </a:p>
        </p:txBody>
      </p:sp>
      <p:cxnSp>
        <p:nvCxnSpPr>
          <p:cNvPr id="22" name="Straight Connector 21">
            <a:extLst>
              <a:ext uri="{FF2B5EF4-FFF2-40B4-BE49-F238E27FC236}">
                <a16:creationId xmlns:a16="http://schemas.microsoft.com/office/drawing/2014/main" xmlns="" id="{0637E763-F2F1-2445-AF04-4778F54237FE}"/>
              </a:ext>
            </a:extLst>
          </p:cNvPr>
          <p:cNvCxnSpPr>
            <a:cxnSpLocks/>
            <a:stCxn id="14" idx="6"/>
            <a:endCxn id="23" idx="2"/>
          </p:cNvCxnSpPr>
          <p:nvPr userDrawn="1"/>
        </p:nvCxnSpPr>
        <p:spPr>
          <a:xfrm>
            <a:off x="3064213" y="2370182"/>
            <a:ext cx="2312191" cy="0"/>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E839977-D6D1-AD48-AF9A-1E12BF799B0B}"/>
              </a:ext>
            </a:extLst>
          </p:cNvPr>
          <p:cNvCxnSpPr>
            <a:cxnSpLocks/>
            <a:stCxn id="23" idx="6"/>
            <a:endCxn id="25" idx="2"/>
          </p:cNvCxnSpPr>
          <p:nvPr userDrawn="1"/>
        </p:nvCxnSpPr>
        <p:spPr>
          <a:xfrm>
            <a:off x="6815596" y="2370182"/>
            <a:ext cx="2313175" cy="0"/>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xmlns="" id="{EEF47F97-613F-CC4D-BE2A-4AFF7D7D6C0C}"/>
              </a:ext>
            </a:extLst>
          </p:cNvPr>
          <p:cNvSpPr>
            <a:spLocks noGrp="1"/>
          </p:cNvSpPr>
          <p:nvPr>
            <p:ph type="body" sz="quarter" idx="13"/>
          </p:nvPr>
        </p:nvSpPr>
        <p:spPr>
          <a:xfrm>
            <a:off x="1625021" y="1649527"/>
            <a:ext cx="1439192" cy="1441310"/>
          </a:xfrm>
          <a:prstGeom prst="ellipse">
            <a:avLst/>
          </a:prstGeom>
          <a:solidFill>
            <a:schemeClr val="accent1"/>
          </a:solidFill>
        </p:spPr>
        <p:txBody>
          <a:bodyPr wrap="square" lIns="0" tIns="0" rIns="0" bIns="0" anchor="ctr" anchorCtr="1">
            <a:normAutofit/>
          </a:bodyPr>
          <a:lstStyle>
            <a:lvl1pPr marL="0" indent="0" algn="ctr">
              <a:lnSpc>
                <a:spcPct val="100000"/>
              </a:lnSpc>
              <a:spcBef>
                <a:spcPts val="400"/>
              </a:spcBef>
              <a:buNone/>
              <a:defRPr sz="2000" b="1">
                <a:solidFill>
                  <a:schemeClr val="bg1"/>
                </a:solidFill>
              </a:defRPr>
            </a:lvl1pPr>
          </a:lstStyle>
          <a:p>
            <a:pPr lvl="0"/>
            <a:r>
              <a:rPr lang="en-GB" dirty="0"/>
              <a:t>Date year</a:t>
            </a:r>
            <a:endParaRPr lang="en-US" dirty="0"/>
          </a:p>
        </p:txBody>
      </p:sp>
      <p:sp>
        <p:nvSpPr>
          <p:cNvPr id="23" name="Text Placeholder 13">
            <a:extLst>
              <a:ext uri="{FF2B5EF4-FFF2-40B4-BE49-F238E27FC236}">
                <a16:creationId xmlns:a16="http://schemas.microsoft.com/office/drawing/2014/main" xmlns="" id="{102014CA-27A0-BB42-A110-4F9A18F3D8DB}"/>
              </a:ext>
            </a:extLst>
          </p:cNvPr>
          <p:cNvSpPr>
            <a:spLocks noGrp="1"/>
          </p:cNvSpPr>
          <p:nvPr>
            <p:ph type="body" sz="quarter" idx="14"/>
          </p:nvPr>
        </p:nvSpPr>
        <p:spPr>
          <a:xfrm>
            <a:off x="5376404" y="1649527"/>
            <a:ext cx="1439192" cy="1441310"/>
          </a:xfrm>
          <a:prstGeom prst="ellipse">
            <a:avLst/>
          </a:prstGeom>
          <a:solidFill>
            <a:schemeClr val="accent2"/>
          </a:solidFill>
        </p:spPr>
        <p:txBody>
          <a:bodyPr lIns="0" tIns="0" rIns="0" bIns="0" anchor="ctr">
            <a:normAutofit/>
          </a:bodyPr>
          <a:lstStyle>
            <a:lvl1pPr marL="0" indent="0" algn="ctr">
              <a:lnSpc>
                <a:spcPct val="100000"/>
              </a:lnSpc>
              <a:spcBef>
                <a:spcPts val="400"/>
              </a:spcBef>
              <a:buNone/>
              <a:defRPr sz="2000" b="1">
                <a:solidFill>
                  <a:schemeClr val="bg1"/>
                </a:solidFill>
              </a:defRPr>
            </a:lvl1pPr>
          </a:lstStyle>
          <a:p>
            <a:pPr lvl="0"/>
            <a:r>
              <a:rPr lang="en-GB" dirty="0"/>
              <a:t>Date year</a:t>
            </a:r>
            <a:endParaRPr lang="en-US" dirty="0"/>
          </a:p>
        </p:txBody>
      </p:sp>
      <p:sp>
        <p:nvSpPr>
          <p:cNvPr id="25" name="Text Placeholder 13">
            <a:extLst>
              <a:ext uri="{FF2B5EF4-FFF2-40B4-BE49-F238E27FC236}">
                <a16:creationId xmlns:a16="http://schemas.microsoft.com/office/drawing/2014/main" xmlns="" id="{EACE4225-03D8-D842-A0C4-0AA59411F9BF}"/>
              </a:ext>
            </a:extLst>
          </p:cNvPr>
          <p:cNvSpPr>
            <a:spLocks noGrp="1"/>
          </p:cNvSpPr>
          <p:nvPr>
            <p:ph type="body" sz="quarter" idx="15"/>
          </p:nvPr>
        </p:nvSpPr>
        <p:spPr>
          <a:xfrm>
            <a:off x="9128771" y="1650020"/>
            <a:ext cx="1438208" cy="1440324"/>
          </a:xfrm>
          <a:prstGeom prst="ellipse">
            <a:avLst/>
          </a:prstGeom>
          <a:solidFill>
            <a:schemeClr val="accent5"/>
          </a:solidFill>
        </p:spPr>
        <p:txBody>
          <a:bodyPr lIns="0" tIns="0" rIns="0" bIns="0" anchor="ctr">
            <a:normAutofit/>
          </a:bodyPr>
          <a:lstStyle>
            <a:lvl1pPr marL="0" indent="0" algn="ctr">
              <a:lnSpc>
                <a:spcPct val="100000"/>
              </a:lnSpc>
              <a:spcBef>
                <a:spcPts val="400"/>
              </a:spcBef>
              <a:buNone/>
              <a:defRPr sz="2000" b="1">
                <a:solidFill>
                  <a:schemeClr val="bg1"/>
                </a:solidFill>
              </a:defRPr>
            </a:lvl1pPr>
          </a:lstStyle>
          <a:p>
            <a:pPr lvl="0"/>
            <a:r>
              <a:rPr lang="en-GB" dirty="0"/>
              <a:t>Date year</a:t>
            </a:r>
            <a:endParaRPr lang="en-US" dirty="0"/>
          </a:p>
        </p:txBody>
      </p:sp>
      <p:sp>
        <p:nvSpPr>
          <p:cNvPr id="15" name="Date Placeholder 6">
            <a:extLst>
              <a:ext uri="{FF2B5EF4-FFF2-40B4-BE49-F238E27FC236}">
                <a16:creationId xmlns:a16="http://schemas.microsoft.com/office/drawing/2014/main" xmlns="" id="{02B6170A-2013-5443-8835-DB0E001A8590}"/>
              </a:ext>
            </a:extLst>
          </p:cNvPr>
          <p:cNvSpPr txBox="1">
            <a:spLocks/>
          </p:cNvSpPr>
          <p:nvPr userDrawn="1"/>
        </p:nvSpPr>
        <p:spPr>
          <a:xfrm flipV="1">
            <a:off x="10775950" y="0"/>
            <a:ext cx="1416050" cy="1440440"/>
          </a:xfrm>
          <a:custGeom>
            <a:avLst/>
            <a:gdLst>
              <a:gd name="connsiteX0" fmla="*/ 0 w 2001718"/>
              <a:gd name="connsiteY0" fmla="*/ 1091113 h 1091113"/>
              <a:gd name="connsiteX1" fmla="*/ 0 w 2001718"/>
              <a:gd name="connsiteY1" fmla="*/ 0 h 1091113"/>
              <a:gd name="connsiteX2" fmla="*/ 2001718 w 2001718"/>
              <a:gd name="connsiteY2" fmla="*/ 1091113 h 1091113"/>
              <a:gd name="connsiteX3" fmla="*/ 0 w 2001718"/>
              <a:gd name="connsiteY3" fmla="*/ 1091113 h 1091113"/>
              <a:gd name="connsiteX0" fmla="*/ 0 w 2017059"/>
              <a:gd name="connsiteY0" fmla="*/ 1073183 h 1073183"/>
              <a:gd name="connsiteX1" fmla="*/ 2017059 w 2017059"/>
              <a:gd name="connsiteY1" fmla="*/ 0 h 1073183"/>
              <a:gd name="connsiteX2" fmla="*/ 2001718 w 2017059"/>
              <a:gd name="connsiteY2" fmla="*/ 1073183 h 1073183"/>
              <a:gd name="connsiteX3" fmla="*/ 0 w 2017059"/>
              <a:gd name="connsiteY3" fmla="*/ 1073183 h 1073183"/>
              <a:gd name="connsiteX0" fmla="*/ 0 w 2004359"/>
              <a:gd name="connsiteY0" fmla="*/ 1070008 h 1070008"/>
              <a:gd name="connsiteX1" fmla="*/ 2004359 w 2004359"/>
              <a:gd name="connsiteY1" fmla="*/ 0 h 1070008"/>
              <a:gd name="connsiteX2" fmla="*/ 2001718 w 2004359"/>
              <a:gd name="connsiteY2" fmla="*/ 1070008 h 1070008"/>
              <a:gd name="connsiteX3" fmla="*/ 0 w 2004359"/>
              <a:gd name="connsiteY3" fmla="*/ 1070008 h 1070008"/>
              <a:gd name="connsiteX0" fmla="*/ 0 w 2001814"/>
              <a:gd name="connsiteY0" fmla="*/ 1082708 h 1082708"/>
              <a:gd name="connsiteX1" fmla="*/ 1998009 w 2001814"/>
              <a:gd name="connsiteY1" fmla="*/ 0 h 1082708"/>
              <a:gd name="connsiteX2" fmla="*/ 2001718 w 2001814"/>
              <a:gd name="connsiteY2" fmla="*/ 1082708 h 1082708"/>
              <a:gd name="connsiteX3" fmla="*/ 0 w 2001814"/>
              <a:gd name="connsiteY3" fmla="*/ 1082708 h 1082708"/>
              <a:gd name="connsiteX0" fmla="*/ 0 w 2001744"/>
              <a:gd name="connsiteY0" fmla="*/ 1079533 h 1079533"/>
              <a:gd name="connsiteX1" fmla="*/ 1982134 w 2001744"/>
              <a:gd name="connsiteY1" fmla="*/ 0 h 1079533"/>
              <a:gd name="connsiteX2" fmla="*/ 2001718 w 2001744"/>
              <a:gd name="connsiteY2" fmla="*/ 1079533 h 1079533"/>
              <a:gd name="connsiteX3" fmla="*/ 0 w 2001744"/>
              <a:gd name="connsiteY3" fmla="*/ 1079533 h 1079533"/>
              <a:gd name="connsiteX0" fmla="*/ 0 w 2001922"/>
              <a:gd name="connsiteY0" fmla="*/ 1076358 h 1076358"/>
              <a:gd name="connsiteX1" fmla="*/ 2001184 w 2001922"/>
              <a:gd name="connsiteY1" fmla="*/ 0 h 1076358"/>
              <a:gd name="connsiteX2" fmla="*/ 2001718 w 2001922"/>
              <a:gd name="connsiteY2" fmla="*/ 1076358 h 1076358"/>
              <a:gd name="connsiteX3" fmla="*/ 0 w 2001922"/>
              <a:gd name="connsiteY3" fmla="*/ 1076358 h 1076358"/>
              <a:gd name="connsiteX0" fmla="*/ 0 w 2001922"/>
              <a:gd name="connsiteY0" fmla="*/ 1085883 h 1085883"/>
              <a:gd name="connsiteX1" fmla="*/ 2001184 w 2001922"/>
              <a:gd name="connsiteY1" fmla="*/ 0 h 1085883"/>
              <a:gd name="connsiteX2" fmla="*/ 2001718 w 2001922"/>
              <a:gd name="connsiteY2" fmla="*/ 1085883 h 1085883"/>
              <a:gd name="connsiteX3" fmla="*/ 0 w 2001922"/>
              <a:gd name="connsiteY3" fmla="*/ 1085883 h 1085883"/>
            </a:gdLst>
            <a:ahLst/>
            <a:cxnLst>
              <a:cxn ang="0">
                <a:pos x="connsiteX0" y="connsiteY0"/>
              </a:cxn>
              <a:cxn ang="0">
                <a:pos x="connsiteX1" y="connsiteY1"/>
              </a:cxn>
              <a:cxn ang="0">
                <a:pos x="connsiteX2" y="connsiteY2"/>
              </a:cxn>
              <a:cxn ang="0">
                <a:pos x="connsiteX3" y="connsiteY3"/>
              </a:cxn>
            </a:cxnLst>
            <a:rect l="l" t="t" r="r" b="b"/>
            <a:pathLst>
              <a:path w="2001922" h="1085883">
                <a:moveTo>
                  <a:pt x="0" y="1085883"/>
                </a:moveTo>
                <a:lnTo>
                  <a:pt x="2001184" y="0"/>
                </a:lnTo>
                <a:cubicBezTo>
                  <a:pt x="2000304" y="356669"/>
                  <a:pt x="2002598" y="729214"/>
                  <a:pt x="2001718" y="1085883"/>
                </a:cubicBezTo>
                <a:lnTo>
                  <a:pt x="0" y="1085883"/>
                </a:lnTo>
                <a:close/>
              </a:path>
            </a:pathLst>
          </a:custGeom>
          <a:solidFill>
            <a:schemeClr val="bg1"/>
          </a:solidFill>
        </p:spPr>
        <p:txBody>
          <a:bodyPr vert="horz" wrap="square" lIns="0" tIns="0" rIns="0" bIns="0" rtlCol="0" anchor="b">
            <a:noAutofit/>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noFill/>
            </a:endParaRPr>
          </a:p>
        </p:txBody>
      </p:sp>
      <p:sp>
        <p:nvSpPr>
          <p:cNvPr id="7" name="Date Placeholder 6">
            <a:extLst>
              <a:ext uri="{FF2B5EF4-FFF2-40B4-BE49-F238E27FC236}">
                <a16:creationId xmlns:a16="http://schemas.microsoft.com/office/drawing/2014/main" xmlns="" id="{C0FA5861-E19B-EA4A-9415-4723043F962D}"/>
              </a:ext>
            </a:extLst>
          </p:cNvPr>
          <p:cNvSpPr>
            <a:spLocks noGrp="1"/>
          </p:cNvSpPr>
          <p:nvPr>
            <p:ph type="dt" sz="half" idx="16"/>
          </p:nvPr>
        </p:nvSpPr>
        <p:spPr/>
        <p:txBody>
          <a:bodyPr/>
          <a:lstStyle/>
          <a:p>
            <a:fld id="{BD9C5BC1-7863-40CC-8479-E09E96C15D07}" type="datetimeFigureOut">
              <a:rPr lang="en-GB" smtClean="0"/>
              <a:pPr/>
              <a:t>03/02/2020</a:t>
            </a:fld>
            <a:endParaRPr lang="en-GB" dirty="0"/>
          </a:p>
        </p:txBody>
      </p:sp>
    </p:spTree>
    <p:extLst>
      <p:ext uri="{BB962C8B-B14F-4D97-AF65-F5344CB8AC3E}">
        <p14:creationId xmlns:p14="http://schemas.microsoft.com/office/powerpoint/2010/main" val="257427137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159E37B-4747-6449-BB6B-B72D5F4344DF}"/>
              </a:ext>
            </a:extLst>
          </p:cNvPr>
          <p:cNvSpPr>
            <a:spLocks noGrp="1"/>
          </p:cNvSpPr>
          <p:nvPr>
            <p:ph idx="1"/>
          </p:nvPr>
        </p:nvSpPr>
        <p:spPr>
          <a:xfrm>
            <a:off x="6257441" y="3259658"/>
            <a:ext cx="2520000" cy="2299925"/>
          </a:xfrm>
        </p:spPr>
        <p:txBody>
          <a:bodyPr lIns="0" tIns="0" rIns="0" bIns="0" anchor="t">
            <a:spAutoFit/>
          </a:bodyPr>
          <a:lstStyle>
            <a:lvl1pPr marL="0" indent="0" algn="l">
              <a:lnSpc>
                <a:spcPct val="120000"/>
              </a:lnSpc>
              <a:buNone/>
              <a:defRPr sz="1400"/>
            </a:lvl1pPr>
            <a:lvl2pPr marL="457200" indent="0" algn="l">
              <a:lnSpc>
                <a:spcPct val="120000"/>
              </a:lnSpc>
              <a:buNone/>
              <a:defRPr sz="1400"/>
            </a:lvl2pPr>
            <a:lvl3pPr marL="914400" indent="0" algn="l">
              <a:lnSpc>
                <a:spcPct val="120000"/>
              </a:lnSpc>
              <a:buNone/>
              <a:defRPr sz="1400"/>
            </a:lvl3pPr>
            <a:lvl4pPr marL="1371600" indent="0" algn="l">
              <a:lnSpc>
                <a:spcPct val="120000"/>
              </a:lnSpc>
              <a:buNone/>
              <a:defRPr sz="1400"/>
            </a:lvl4pPr>
            <a:lvl5pPr marL="1828800" indent="0" algn="l">
              <a:lnSpc>
                <a:spcPct val="120000"/>
              </a:lnSpc>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xmlns="" id="{BB7AB93C-ECCC-5049-9693-B3B88AE99BBF}"/>
              </a:ext>
            </a:extLst>
          </p:cNvPr>
          <p:cNvSpPr>
            <a:spLocks noGrp="1"/>
          </p:cNvSpPr>
          <p:nvPr>
            <p:ph idx="10"/>
          </p:nvPr>
        </p:nvSpPr>
        <p:spPr>
          <a:xfrm>
            <a:off x="695325" y="3259658"/>
            <a:ext cx="2520000" cy="2041393"/>
          </a:xfrm>
        </p:spPr>
        <p:txBody>
          <a:bodyPr wrap="square" lIns="0" tIns="0" rIns="0" bIns="0" anchor="t">
            <a:spAutoFit/>
          </a:bodyPr>
          <a:lstStyle>
            <a:lvl1pPr marL="0" indent="0" algn="l">
              <a:lnSpc>
                <a:spcPct val="120000"/>
              </a:lnSpc>
              <a:buNone/>
              <a:defRPr sz="1400"/>
            </a:lvl1pPr>
            <a:lvl2pPr marL="457200" indent="0" algn="l">
              <a:lnSpc>
                <a:spcPct val="120000"/>
              </a:lnSpc>
              <a:buNone/>
              <a:defRPr sz="1400"/>
            </a:lvl2pPr>
            <a:lvl3pPr marL="914400" indent="0" algn="l">
              <a:lnSpc>
                <a:spcPct val="120000"/>
              </a:lnSpc>
              <a:buNone/>
              <a:defRPr sz="1400"/>
            </a:lvl3pPr>
            <a:lvl4pPr marL="1371600" indent="0" algn="l">
              <a:lnSpc>
                <a:spcPct val="120000"/>
              </a:lnSpc>
              <a:buNone/>
              <a:defRPr sz="1400"/>
            </a:lvl4pPr>
            <a:lvl5pPr marL="1828800" indent="0" algn="l">
              <a:lnSpc>
                <a:spcPct val="120000"/>
              </a:lnSpc>
              <a:buNone/>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xmlns="" id="{C78E6CA7-75F2-2841-9E6E-1F8A68FBA1E1}"/>
              </a:ext>
            </a:extLst>
          </p:cNvPr>
          <p:cNvSpPr>
            <a:spLocks noGrp="1"/>
          </p:cNvSpPr>
          <p:nvPr>
            <p:ph idx="11"/>
          </p:nvPr>
        </p:nvSpPr>
        <p:spPr>
          <a:xfrm>
            <a:off x="3414559" y="3259658"/>
            <a:ext cx="2520000" cy="2299925"/>
          </a:xfrm>
        </p:spPr>
        <p:txBody>
          <a:bodyPr lIns="0" tIns="0" rIns="0" bIns="0" anchor="t">
            <a:spAutoFit/>
          </a:bodyPr>
          <a:lstStyle>
            <a:lvl1pPr marL="0" indent="0" algn="l">
              <a:lnSpc>
                <a:spcPct val="120000"/>
              </a:lnSpc>
              <a:buNone/>
              <a:defRPr sz="1400"/>
            </a:lvl1pPr>
            <a:lvl2pPr marL="457200" indent="0" algn="l">
              <a:lnSpc>
                <a:spcPct val="120000"/>
              </a:lnSpc>
              <a:buNone/>
              <a:defRPr sz="1400"/>
            </a:lvl2pPr>
            <a:lvl3pPr marL="914400" indent="0" algn="l">
              <a:lnSpc>
                <a:spcPct val="120000"/>
              </a:lnSpc>
              <a:buNone/>
              <a:defRPr sz="1400"/>
            </a:lvl3pPr>
            <a:lvl4pPr marL="1371600" indent="0" algn="l">
              <a:lnSpc>
                <a:spcPct val="120000"/>
              </a:lnSpc>
              <a:buNone/>
              <a:defRPr sz="1400"/>
            </a:lvl4pPr>
            <a:lvl5pPr marL="1828800" indent="0" algn="l">
              <a:lnSpc>
                <a:spcPct val="120000"/>
              </a:lnSpc>
              <a:buNone/>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xmlns="" id="{2E5179B0-6321-434D-A23C-857F7EA6A669}"/>
              </a:ext>
            </a:extLst>
          </p:cNvPr>
          <p:cNvSpPr>
            <a:spLocks noGrp="1"/>
          </p:cNvSpPr>
          <p:nvPr>
            <p:ph type="title"/>
          </p:nvPr>
        </p:nvSpPr>
        <p:spPr>
          <a:xfrm>
            <a:off x="0" y="1"/>
            <a:ext cx="12192000" cy="1255825"/>
          </a:xfrm>
          <a:solidFill>
            <a:schemeClr val="tx2"/>
          </a:solidFill>
        </p:spPr>
        <p:txBody>
          <a:bodyPr wrap="square" lIns="684000" tIns="576000" rIns="360000" bIns="180000" anchor="t">
            <a:spAutoFit/>
          </a:bodyPr>
          <a:lstStyle>
            <a:lvl1pPr>
              <a:lnSpc>
                <a:spcPct val="100000"/>
              </a:lnSpc>
              <a:defRPr sz="3200">
                <a:solidFill>
                  <a:schemeClr val="bg1"/>
                </a:solidFill>
              </a:defRPr>
            </a:lvl1pPr>
          </a:lstStyle>
          <a:p>
            <a:r>
              <a:rPr lang="en-GB" dirty="0"/>
              <a:t>Click to edit Master title style</a:t>
            </a:r>
            <a:endParaRPr lang="en-US" dirty="0"/>
          </a:p>
        </p:txBody>
      </p:sp>
      <p:cxnSp>
        <p:nvCxnSpPr>
          <p:cNvPr id="22" name="Straight Connector 21">
            <a:extLst>
              <a:ext uri="{FF2B5EF4-FFF2-40B4-BE49-F238E27FC236}">
                <a16:creationId xmlns:a16="http://schemas.microsoft.com/office/drawing/2014/main" xmlns="" id="{0637E763-F2F1-2445-AF04-4778F54237FE}"/>
              </a:ext>
            </a:extLst>
          </p:cNvPr>
          <p:cNvCxnSpPr>
            <a:cxnSpLocks/>
            <a:stCxn id="14" idx="6"/>
            <a:endCxn id="23" idx="2"/>
          </p:cNvCxnSpPr>
          <p:nvPr userDrawn="1"/>
        </p:nvCxnSpPr>
        <p:spPr>
          <a:xfrm>
            <a:off x="2641653" y="2373629"/>
            <a:ext cx="1314786" cy="0"/>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E839977-D6D1-AD48-AF9A-1E12BF799B0B}"/>
              </a:ext>
            </a:extLst>
          </p:cNvPr>
          <p:cNvCxnSpPr>
            <a:cxnSpLocks/>
            <a:stCxn id="23" idx="6"/>
            <a:endCxn id="25" idx="2"/>
          </p:cNvCxnSpPr>
          <p:nvPr userDrawn="1"/>
        </p:nvCxnSpPr>
        <p:spPr>
          <a:xfrm>
            <a:off x="5395631" y="2373629"/>
            <a:ext cx="1402706" cy="0"/>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xmlns="" id="{EEF47F97-613F-CC4D-BE2A-4AFF7D7D6C0C}"/>
              </a:ext>
            </a:extLst>
          </p:cNvPr>
          <p:cNvSpPr>
            <a:spLocks noGrp="1"/>
          </p:cNvSpPr>
          <p:nvPr>
            <p:ph type="body" sz="quarter" idx="13"/>
          </p:nvPr>
        </p:nvSpPr>
        <p:spPr>
          <a:xfrm>
            <a:off x="1202461" y="1652974"/>
            <a:ext cx="1439192" cy="1441310"/>
          </a:xfrm>
          <a:prstGeom prst="ellipse">
            <a:avLst/>
          </a:prstGeom>
          <a:solidFill>
            <a:schemeClr val="accent1"/>
          </a:solidFill>
        </p:spPr>
        <p:txBody>
          <a:bodyPr wrap="square" lIns="0" tIns="0" rIns="0" bIns="0" anchor="ctr" anchorCtr="1">
            <a:normAutofit/>
          </a:bodyPr>
          <a:lstStyle>
            <a:lvl1pPr marL="0" indent="0" algn="ctr">
              <a:lnSpc>
                <a:spcPct val="100000"/>
              </a:lnSpc>
              <a:spcBef>
                <a:spcPts val="400"/>
              </a:spcBef>
              <a:buNone/>
              <a:defRPr sz="2000" b="1">
                <a:solidFill>
                  <a:schemeClr val="bg1"/>
                </a:solidFill>
              </a:defRPr>
            </a:lvl1pPr>
          </a:lstStyle>
          <a:p>
            <a:pPr lvl="0"/>
            <a:r>
              <a:rPr lang="en-GB" dirty="0"/>
              <a:t>Date year</a:t>
            </a:r>
            <a:endParaRPr lang="en-US" dirty="0"/>
          </a:p>
        </p:txBody>
      </p:sp>
      <p:sp>
        <p:nvSpPr>
          <p:cNvPr id="23" name="Text Placeholder 13">
            <a:extLst>
              <a:ext uri="{FF2B5EF4-FFF2-40B4-BE49-F238E27FC236}">
                <a16:creationId xmlns:a16="http://schemas.microsoft.com/office/drawing/2014/main" xmlns="" id="{102014CA-27A0-BB42-A110-4F9A18F3D8DB}"/>
              </a:ext>
            </a:extLst>
          </p:cNvPr>
          <p:cNvSpPr>
            <a:spLocks noGrp="1"/>
          </p:cNvSpPr>
          <p:nvPr>
            <p:ph type="body" sz="quarter" idx="14"/>
          </p:nvPr>
        </p:nvSpPr>
        <p:spPr>
          <a:xfrm>
            <a:off x="3956439" y="1652974"/>
            <a:ext cx="1439192" cy="1441310"/>
          </a:xfrm>
          <a:prstGeom prst="ellipse">
            <a:avLst/>
          </a:prstGeom>
          <a:solidFill>
            <a:schemeClr val="accent2"/>
          </a:solidFill>
        </p:spPr>
        <p:txBody>
          <a:bodyPr lIns="0" tIns="0" rIns="0" bIns="0" anchor="ctr">
            <a:normAutofit/>
          </a:bodyPr>
          <a:lstStyle>
            <a:lvl1pPr marL="0" indent="0" algn="ctr">
              <a:lnSpc>
                <a:spcPct val="100000"/>
              </a:lnSpc>
              <a:spcBef>
                <a:spcPts val="400"/>
              </a:spcBef>
              <a:buNone/>
              <a:defRPr sz="2000" b="1">
                <a:solidFill>
                  <a:schemeClr val="bg1"/>
                </a:solidFill>
              </a:defRPr>
            </a:lvl1pPr>
          </a:lstStyle>
          <a:p>
            <a:pPr lvl="0"/>
            <a:r>
              <a:rPr lang="en-GB" dirty="0"/>
              <a:t>Date year</a:t>
            </a:r>
            <a:endParaRPr lang="en-US" dirty="0"/>
          </a:p>
        </p:txBody>
      </p:sp>
      <p:sp>
        <p:nvSpPr>
          <p:cNvPr id="25" name="Text Placeholder 13">
            <a:extLst>
              <a:ext uri="{FF2B5EF4-FFF2-40B4-BE49-F238E27FC236}">
                <a16:creationId xmlns:a16="http://schemas.microsoft.com/office/drawing/2014/main" xmlns="" id="{EACE4225-03D8-D842-A0C4-0AA59411F9BF}"/>
              </a:ext>
            </a:extLst>
          </p:cNvPr>
          <p:cNvSpPr>
            <a:spLocks noGrp="1"/>
          </p:cNvSpPr>
          <p:nvPr>
            <p:ph type="body" sz="quarter" idx="15"/>
          </p:nvPr>
        </p:nvSpPr>
        <p:spPr>
          <a:xfrm>
            <a:off x="6798337" y="1653467"/>
            <a:ext cx="1438208" cy="1440324"/>
          </a:xfrm>
          <a:prstGeom prst="ellipse">
            <a:avLst/>
          </a:prstGeom>
          <a:solidFill>
            <a:schemeClr val="accent5"/>
          </a:solidFill>
        </p:spPr>
        <p:txBody>
          <a:bodyPr lIns="0" tIns="0" rIns="0" bIns="0" anchor="ctr">
            <a:normAutofit/>
          </a:bodyPr>
          <a:lstStyle>
            <a:lvl1pPr marL="0" indent="0" algn="ctr">
              <a:lnSpc>
                <a:spcPct val="100000"/>
              </a:lnSpc>
              <a:spcBef>
                <a:spcPts val="400"/>
              </a:spcBef>
              <a:buNone/>
              <a:defRPr sz="2000" b="1">
                <a:solidFill>
                  <a:schemeClr val="bg1"/>
                </a:solidFill>
              </a:defRPr>
            </a:lvl1pPr>
          </a:lstStyle>
          <a:p>
            <a:pPr lvl="0"/>
            <a:r>
              <a:rPr lang="en-GB" dirty="0"/>
              <a:t>Date year</a:t>
            </a:r>
            <a:endParaRPr lang="en-US" dirty="0"/>
          </a:p>
        </p:txBody>
      </p:sp>
      <p:sp>
        <p:nvSpPr>
          <p:cNvPr id="19" name="Text Placeholder 13">
            <a:extLst>
              <a:ext uri="{FF2B5EF4-FFF2-40B4-BE49-F238E27FC236}">
                <a16:creationId xmlns:a16="http://schemas.microsoft.com/office/drawing/2014/main" xmlns="" id="{947FE2B6-5FD3-744E-9473-A4D720AA1371}"/>
              </a:ext>
            </a:extLst>
          </p:cNvPr>
          <p:cNvSpPr>
            <a:spLocks noGrp="1"/>
          </p:cNvSpPr>
          <p:nvPr>
            <p:ph type="body" sz="quarter" idx="16"/>
          </p:nvPr>
        </p:nvSpPr>
        <p:spPr>
          <a:xfrm>
            <a:off x="9551331" y="1653467"/>
            <a:ext cx="1438208" cy="1440324"/>
          </a:xfrm>
          <a:prstGeom prst="ellipse">
            <a:avLst/>
          </a:prstGeom>
          <a:solidFill>
            <a:schemeClr val="accent3"/>
          </a:solidFill>
        </p:spPr>
        <p:txBody>
          <a:bodyPr lIns="0" tIns="0" rIns="0" bIns="0" anchor="ctr">
            <a:normAutofit/>
          </a:bodyPr>
          <a:lstStyle>
            <a:lvl1pPr marL="0" indent="0" algn="ctr">
              <a:lnSpc>
                <a:spcPct val="100000"/>
              </a:lnSpc>
              <a:spcBef>
                <a:spcPts val="400"/>
              </a:spcBef>
              <a:buNone/>
              <a:defRPr sz="2000" b="1">
                <a:solidFill>
                  <a:schemeClr val="bg1"/>
                </a:solidFill>
              </a:defRPr>
            </a:lvl1pPr>
          </a:lstStyle>
          <a:p>
            <a:pPr lvl="0"/>
            <a:r>
              <a:rPr lang="en-GB" dirty="0"/>
              <a:t>Date year</a:t>
            </a:r>
            <a:endParaRPr lang="en-US" dirty="0"/>
          </a:p>
        </p:txBody>
      </p:sp>
      <p:cxnSp>
        <p:nvCxnSpPr>
          <p:cNvPr id="20" name="Straight Connector 19">
            <a:extLst>
              <a:ext uri="{FF2B5EF4-FFF2-40B4-BE49-F238E27FC236}">
                <a16:creationId xmlns:a16="http://schemas.microsoft.com/office/drawing/2014/main" xmlns="" id="{05ED0A19-F6B6-CF41-A713-DFB0D10DA2C9}"/>
              </a:ext>
            </a:extLst>
          </p:cNvPr>
          <p:cNvCxnSpPr>
            <a:cxnSpLocks/>
            <a:stCxn id="25" idx="6"/>
            <a:endCxn id="19" idx="2"/>
          </p:cNvCxnSpPr>
          <p:nvPr userDrawn="1"/>
        </p:nvCxnSpPr>
        <p:spPr>
          <a:xfrm>
            <a:off x="8236545" y="2373629"/>
            <a:ext cx="1314786" cy="0"/>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xmlns="" id="{76C11487-6AF4-F145-A3D2-C1D3136D71B0}"/>
              </a:ext>
            </a:extLst>
          </p:cNvPr>
          <p:cNvSpPr>
            <a:spLocks noGrp="1"/>
          </p:cNvSpPr>
          <p:nvPr>
            <p:ph idx="17"/>
          </p:nvPr>
        </p:nvSpPr>
        <p:spPr>
          <a:xfrm>
            <a:off x="8976675" y="3259658"/>
            <a:ext cx="2520000" cy="2041393"/>
          </a:xfrm>
        </p:spPr>
        <p:txBody>
          <a:bodyPr wrap="square" lIns="0" tIns="0" rIns="0" bIns="0" anchor="t">
            <a:spAutoFit/>
          </a:bodyPr>
          <a:lstStyle>
            <a:lvl1pPr marL="0" indent="0" algn="l">
              <a:lnSpc>
                <a:spcPct val="120000"/>
              </a:lnSpc>
              <a:buNone/>
              <a:defRPr sz="1400"/>
            </a:lvl1pPr>
            <a:lvl2pPr marL="457200" indent="0" algn="l">
              <a:lnSpc>
                <a:spcPct val="120000"/>
              </a:lnSpc>
              <a:buNone/>
              <a:defRPr sz="1400"/>
            </a:lvl2pPr>
            <a:lvl3pPr marL="914400" indent="0" algn="l">
              <a:lnSpc>
                <a:spcPct val="120000"/>
              </a:lnSpc>
              <a:buNone/>
              <a:defRPr sz="1400"/>
            </a:lvl3pPr>
            <a:lvl4pPr marL="1371600" indent="0" algn="l">
              <a:lnSpc>
                <a:spcPct val="120000"/>
              </a:lnSpc>
              <a:buNone/>
              <a:defRPr sz="1400"/>
            </a:lvl4pPr>
            <a:lvl5pPr marL="1828800" indent="0" algn="l">
              <a:lnSpc>
                <a:spcPct val="120000"/>
              </a:lnSpc>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Date Placeholder 27">
            <a:extLst>
              <a:ext uri="{FF2B5EF4-FFF2-40B4-BE49-F238E27FC236}">
                <a16:creationId xmlns:a16="http://schemas.microsoft.com/office/drawing/2014/main" xmlns="" id="{4C331D6B-7B35-9746-B571-7A92391CD3E0}"/>
              </a:ext>
            </a:extLst>
          </p:cNvPr>
          <p:cNvSpPr>
            <a:spLocks noGrp="1"/>
          </p:cNvSpPr>
          <p:nvPr>
            <p:ph type="dt" sz="half" idx="18"/>
          </p:nvPr>
        </p:nvSpPr>
        <p:spPr/>
        <p:txBody>
          <a:bodyPr/>
          <a:lstStyle/>
          <a:p>
            <a:fld id="{BD9C5BC1-7863-40CC-8479-E09E96C15D07}" type="datetimeFigureOut">
              <a:rPr lang="en-GB" smtClean="0"/>
              <a:pPr/>
              <a:t>03/02/2020</a:t>
            </a:fld>
            <a:endParaRPr lang="en-GB" dirty="0"/>
          </a:p>
        </p:txBody>
      </p:sp>
      <p:sp>
        <p:nvSpPr>
          <p:cNvPr id="15" name="Date Placeholder 6">
            <a:extLst>
              <a:ext uri="{FF2B5EF4-FFF2-40B4-BE49-F238E27FC236}">
                <a16:creationId xmlns:a16="http://schemas.microsoft.com/office/drawing/2014/main" xmlns="" id="{02B6170A-2013-5443-8835-DB0E001A8590}"/>
              </a:ext>
            </a:extLst>
          </p:cNvPr>
          <p:cNvSpPr txBox="1">
            <a:spLocks/>
          </p:cNvSpPr>
          <p:nvPr userDrawn="1"/>
        </p:nvSpPr>
        <p:spPr>
          <a:xfrm flipV="1">
            <a:off x="10775950" y="0"/>
            <a:ext cx="1416050" cy="1440440"/>
          </a:xfrm>
          <a:custGeom>
            <a:avLst/>
            <a:gdLst>
              <a:gd name="connsiteX0" fmla="*/ 0 w 2001718"/>
              <a:gd name="connsiteY0" fmla="*/ 1091113 h 1091113"/>
              <a:gd name="connsiteX1" fmla="*/ 0 w 2001718"/>
              <a:gd name="connsiteY1" fmla="*/ 0 h 1091113"/>
              <a:gd name="connsiteX2" fmla="*/ 2001718 w 2001718"/>
              <a:gd name="connsiteY2" fmla="*/ 1091113 h 1091113"/>
              <a:gd name="connsiteX3" fmla="*/ 0 w 2001718"/>
              <a:gd name="connsiteY3" fmla="*/ 1091113 h 1091113"/>
              <a:gd name="connsiteX0" fmla="*/ 0 w 2017059"/>
              <a:gd name="connsiteY0" fmla="*/ 1073183 h 1073183"/>
              <a:gd name="connsiteX1" fmla="*/ 2017059 w 2017059"/>
              <a:gd name="connsiteY1" fmla="*/ 0 h 1073183"/>
              <a:gd name="connsiteX2" fmla="*/ 2001718 w 2017059"/>
              <a:gd name="connsiteY2" fmla="*/ 1073183 h 1073183"/>
              <a:gd name="connsiteX3" fmla="*/ 0 w 2017059"/>
              <a:gd name="connsiteY3" fmla="*/ 1073183 h 1073183"/>
              <a:gd name="connsiteX0" fmla="*/ 0 w 2004359"/>
              <a:gd name="connsiteY0" fmla="*/ 1070008 h 1070008"/>
              <a:gd name="connsiteX1" fmla="*/ 2004359 w 2004359"/>
              <a:gd name="connsiteY1" fmla="*/ 0 h 1070008"/>
              <a:gd name="connsiteX2" fmla="*/ 2001718 w 2004359"/>
              <a:gd name="connsiteY2" fmla="*/ 1070008 h 1070008"/>
              <a:gd name="connsiteX3" fmla="*/ 0 w 2004359"/>
              <a:gd name="connsiteY3" fmla="*/ 1070008 h 1070008"/>
              <a:gd name="connsiteX0" fmla="*/ 0 w 2001814"/>
              <a:gd name="connsiteY0" fmla="*/ 1082708 h 1082708"/>
              <a:gd name="connsiteX1" fmla="*/ 1998009 w 2001814"/>
              <a:gd name="connsiteY1" fmla="*/ 0 h 1082708"/>
              <a:gd name="connsiteX2" fmla="*/ 2001718 w 2001814"/>
              <a:gd name="connsiteY2" fmla="*/ 1082708 h 1082708"/>
              <a:gd name="connsiteX3" fmla="*/ 0 w 2001814"/>
              <a:gd name="connsiteY3" fmla="*/ 1082708 h 1082708"/>
              <a:gd name="connsiteX0" fmla="*/ 0 w 2001744"/>
              <a:gd name="connsiteY0" fmla="*/ 1079533 h 1079533"/>
              <a:gd name="connsiteX1" fmla="*/ 1982134 w 2001744"/>
              <a:gd name="connsiteY1" fmla="*/ 0 h 1079533"/>
              <a:gd name="connsiteX2" fmla="*/ 2001718 w 2001744"/>
              <a:gd name="connsiteY2" fmla="*/ 1079533 h 1079533"/>
              <a:gd name="connsiteX3" fmla="*/ 0 w 2001744"/>
              <a:gd name="connsiteY3" fmla="*/ 1079533 h 1079533"/>
              <a:gd name="connsiteX0" fmla="*/ 0 w 2001922"/>
              <a:gd name="connsiteY0" fmla="*/ 1076358 h 1076358"/>
              <a:gd name="connsiteX1" fmla="*/ 2001184 w 2001922"/>
              <a:gd name="connsiteY1" fmla="*/ 0 h 1076358"/>
              <a:gd name="connsiteX2" fmla="*/ 2001718 w 2001922"/>
              <a:gd name="connsiteY2" fmla="*/ 1076358 h 1076358"/>
              <a:gd name="connsiteX3" fmla="*/ 0 w 2001922"/>
              <a:gd name="connsiteY3" fmla="*/ 1076358 h 1076358"/>
              <a:gd name="connsiteX0" fmla="*/ 0 w 2001922"/>
              <a:gd name="connsiteY0" fmla="*/ 1085883 h 1085883"/>
              <a:gd name="connsiteX1" fmla="*/ 2001184 w 2001922"/>
              <a:gd name="connsiteY1" fmla="*/ 0 h 1085883"/>
              <a:gd name="connsiteX2" fmla="*/ 2001718 w 2001922"/>
              <a:gd name="connsiteY2" fmla="*/ 1085883 h 1085883"/>
              <a:gd name="connsiteX3" fmla="*/ 0 w 2001922"/>
              <a:gd name="connsiteY3" fmla="*/ 1085883 h 1085883"/>
            </a:gdLst>
            <a:ahLst/>
            <a:cxnLst>
              <a:cxn ang="0">
                <a:pos x="connsiteX0" y="connsiteY0"/>
              </a:cxn>
              <a:cxn ang="0">
                <a:pos x="connsiteX1" y="connsiteY1"/>
              </a:cxn>
              <a:cxn ang="0">
                <a:pos x="connsiteX2" y="connsiteY2"/>
              </a:cxn>
              <a:cxn ang="0">
                <a:pos x="connsiteX3" y="connsiteY3"/>
              </a:cxn>
            </a:cxnLst>
            <a:rect l="l" t="t" r="r" b="b"/>
            <a:pathLst>
              <a:path w="2001922" h="1085883">
                <a:moveTo>
                  <a:pt x="0" y="1085883"/>
                </a:moveTo>
                <a:lnTo>
                  <a:pt x="2001184" y="0"/>
                </a:lnTo>
                <a:cubicBezTo>
                  <a:pt x="2000304" y="356669"/>
                  <a:pt x="2002598" y="729214"/>
                  <a:pt x="2001718" y="1085883"/>
                </a:cubicBezTo>
                <a:lnTo>
                  <a:pt x="0" y="1085883"/>
                </a:lnTo>
                <a:close/>
              </a:path>
            </a:pathLst>
          </a:custGeom>
          <a:solidFill>
            <a:schemeClr val="bg1"/>
          </a:solidFill>
        </p:spPr>
        <p:txBody>
          <a:bodyPr vert="horz" wrap="square" lIns="0" tIns="0" rIns="0" bIns="0" rtlCol="0" anchor="b">
            <a:noAutofit/>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noFill/>
            </a:endParaRPr>
          </a:p>
        </p:txBody>
      </p:sp>
    </p:spTree>
    <p:extLst>
      <p:ext uri="{BB962C8B-B14F-4D97-AF65-F5344CB8AC3E}">
        <p14:creationId xmlns:p14="http://schemas.microsoft.com/office/powerpoint/2010/main" val="346067634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ed bull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1D2BDC3D-93E3-1241-9E10-5D6CDE6D5D9C}"/>
              </a:ext>
            </a:extLst>
          </p:cNvPr>
          <p:cNvSpPr/>
          <p:nvPr userDrawn="1"/>
        </p:nvSpPr>
        <p:spPr>
          <a:xfrm>
            <a:off x="-1" y="0"/>
            <a:ext cx="50027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E5179B0-6321-434D-A23C-857F7EA6A669}"/>
              </a:ext>
            </a:extLst>
          </p:cNvPr>
          <p:cNvSpPr>
            <a:spLocks noGrp="1"/>
          </p:cNvSpPr>
          <p:nvPr>
            <p:ph type="title"/>
          </p:nvPr>
        </p:nvSpPr>
        <p:spPr>
          <a:xfrm>
            <a:off x="695325" y="559110"/>
            <a:ext cx="3959802" cy="984885"/>
          </a:xfrm>
        </p:spPr>
        <p:txBody>
          <a:bodyPr wrap="square" lIns="0" tIns="0" rIns="0" bIns="0" anchor="t">
            <a:spAutoFit/>
          </a:bodyPr>
          <a:lstStyle>
            <a:lvl1pPr>
              <a:lnSpc>
                <a:spcPct val="100000"/>
              </a:lnSpc>
              <a:defRPr sz="320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xmlns="" id="{E159E37B-4747-6449-BB6B-B72D5F4344DF}"/>
              </a:ext>
            </a:extLst>
          </p:cNvPr>
          <p:cNvSpPr>
            <a:spLocks noGrp="1"/>
          </p:cNvSpPr>
          <p:nvPr>
            <p:ph idx="1"/>
          </p:nvPr>
        </p:nvSpPr>
        <p:spPr>
          <a:xfrm>
            <a:off x="6402049" y="824857"/>
            <a:ext cx="4829175" cy="719055"/>
          </a:xfrm>
        </p:spPr>
        <p:txBody>
          <a:bodyPr lIns="0" tIns="0" rIns="0" bIns="0" anchor="ctr">
            <a:noAutofit/>
          </a:bodyPr>
          <a:lstStyle>
            <a:lvl1pPr marL="0" indent="0">
              <a:lnSpc>
                <a:spcPct val="120000"/>
              </a:lnSpc>
              <a:buNone/>
              <a:defRPr sz="1400"/>
            </a:lvl1pPr>
            <a:lvl2pPr marL="457200" indent="0">
              <a:lnSpc>
                <a:spcPct val="120000"/>
              </a:lnSpc>
              <a:buNone/>
              <a:defRPr sz="1400"/>
            </a:lvl2pPr>
            <a:lvl3pPr marL="914400" indent="0">
              <a:lnSpc>
                <a:spcPct val="120000"/>
              </a:lnSpc>
              <a:buNone/>
              <a:defRPr sz="1400"/>
            </a:lvl3pPr>
            <a:lvl4pPr marL="1371600" indent="0">
              <a:lnSpc>
                <a:spcPct val="120000"/>
              </a:lnSpc>
              <a:buNone/>
              <a:defRPr sz="1400"/>
            </a:lvl4pPr>
            <a:lvl5pPr marL="1828800" indent="0">
              <a:lnSpc>
                <a:spcPct val="120000"/>
              </a:lnSpc>
              <a:buNone/>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xmlns="" id="{DD23EC2E-9E53-8748-A741-6569647C02D3}"/>
              </a:ext>
            </a:extLst>
          </p:cNvPr>
          <p:cNvSpPr>
            <a:spLocks noGrp="1"/>
          </p:cNvSpPr>
          <p:nvPr>
            <p:ph type="body" sz="half" idx="2"/>
          </p:nvPr>
        </p:nvSpPr>
        <p:spPr>
          <a:xfrm>
            <a:off x="695325" y="2231999"/>
            <a:ext cx="3959802" cy="4066891"/>
          </a:xfrm>
        </p:spPr>
        <p:txBody>
          <a:bodyPr lIns="0" tIns="0" rIns="0" bIns="0"/>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Content Placeholder 2">
            <a:extLst>
              <a:ext uri="{FF2B5EF4-FFF2-40B4-BE49-F238E27FC236}">
                <a16:creationId xmlns:a16="http://schemas.microsoft.com/office/drawing/2014/main" xmlns="" id="{BB7AB93C-ECCC-5049-9693-B3B88AE99BBF}"/>
              </a:ext>
            </a:extLst>
          </p:cNvPr>
          <p:cNvSpPr>
            <a:spLocks noGrp="1"/>
          </p:cNvSpPr>
          <p:nvPr>
            <p:ph idx="10"/>
          </p:nvPr>
        </p:nvSpPr>
        <p:spPr>
          <a:xfrm>
            <a:off x="6402049" y="1904857"/>
            <a:ext cx="4829175" cy="719055"/>
          </a:xfrm>
        </p:spPr>
        <p:txBody>
          <a:bodyPr lIns="0" tIns="0" rIns="0" bIns="0" anchor="ctr">
            <a:noAutofit/>
          </a:bodyPr>
          <a:lstStyle>
            <a:lvl1pPr marL="0" indent="0">
              <a:lnSpc>
                <a:spcPct val="120000"/>
              </a:lnSpc>
              <a:buNone/>
              <a:defRPr sz="1400"/>
            </a:lvl1pPr>
            <a:lvl2pPr marL="457200" indent="0">
              <a:lnSpc>
                <a:spcPct val="120000"/>
              </a:lnSpc>
              <a:buNone/>
              <a:defRPr sz="1400"/>
            </a:lvl2pPr>
            <a:lvl3pPr marL="914400" indent="0">
              <a:lnSpc>
                <a:spcPct val="120000"/>
              </a:lnSpc>
              <a:buNone/>
              <a:defRPr sz="1400"/>
            </a:lvl3pPr>
            <a:lvl4pPr marL="1371600" indent="0">
              <a:lnSpc>
                <a:spcPct val="120000"/>
              </a:lnSpc>
              <a:buNone/>
              <a:defRPr sz="1400"/>
            </a:lvl4pPr>
            <a:lvl5pPr marL="1828800" indent="0">
              <a:lnSpc>
                <a:spcPct val="120000"/>
              </a:lnSpc>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xmlns="" id="{C78E6CA7-75F2-2841-9E6E-1F8A68FBA1E1}"/>
              </a:ext>
            </a:extLst>
          </p:cNvPr>
          <p:cNvSpPr>
            <a:spLocks noGrp="1"/>
          </p:cNvSpPr>
          <p:nvPr>
            <p:ph idx="11"/>
          </p:nvPr>
        </p:nvSpPr>
        <p:spPr>
          <a:xfrm>
            <a:off x="6402049" y="2984857"/>
            <a:ext cx="4829175" cy="719055"/>
          </a:xfrm>
        </p:spPr>
        <p:txBody>
          <a:bodyPr lIns="0" tIns="0" rIns="0" bIns="0" anchor="ctr">
            <a:noAutofit/>
          </a:bodyPr>
          <a:lstStyle>
            <a:lvl1pPr marL="0" indent="0">
              <a:lnSpc>
                <a:spcPct val="120000"/>
              </a:lnSpc>
              <a:buNone/>
              <a:defRPr sz="1400"/>
            </a:lvl1pPr>
            <a:lvl2pPr marL="457200" indent="0">
              <a:lnSpc>
                <a:spcPct val="120000"/>
              </a:lnSpc>
              <a:buNone/>
              <a:defRPr sz="1400"/>
            </a:lvl2pPr>
            <a:lvl3pPr marL="914400" indent="0">
              <a:lnSpc>
                <a:spcPct val="120000"/>
              </a:lnSpc>
              <a:buNone/>
              <a:defRPr sz="1400"/>
            </a:lvl3pPr>
            <a:lvl4pPr marL="1371600" indent="0">
              <a:lnSpc>
                <a:spcPct val="120000"/>
              </a:lnSpc>
              <a:buNone/>
              <a:defRPr sz="1400"/>
            </a:lvl4pPr>
            <a:lvl5pPr marL="1828800" indent="0">
              <a:lnSpc>
                <a:spcPct val="120000"/>
              </a:lnSpc>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xmlns="" id="{8A6888AD-E6F2-9E4A-BD83-8DB194C09332}"/>
              </a:ext>
            </a:extLst>
          </p:cNvPr>
          <p:cNvSpPr>
            <a:spLocks noGrp="1"/>
          </p:cNvSpPr>
          <p:nvPr>
            <p:ph idx="12"/>
          </p:nvPr>
        </p:nvSpPr>
        <p:spPr>
          <a:xfrm>
            <a:off x="6402049" y="4064857"/>
            <a:ext cx="4829175" cy="719055"/>
          </a:xfrm>
        </p:spPr>
        <p:txBody>
          <a:bodyPr lIns="0" tIns="0" rIns="0" bIns="0" anchor="ctr">
            <a:noAutofit/>
          </a:bodyPr>
          <a:lstStyle>
            <a:lvl1pPr marL="0" indent="0">
              <a:lnSpc>
                <a:spcPct val="120000"/>
              </a:lnSpc>
              <a:buNone/>
              <a:defRPr sz="1400"/>
            </a:lvl1pPr>
            <a:lvl2pPr marL="457200" indent="0">
              <a:lnSpc>
                <a:spcPct val="120000"/>
              </a:lnSpc>
              <a:buNone/>
              <a:defRPr sz="1400"/>
            </a:lvl2pPr>
            <a:lvl3pPr marL="914400" indent="0">
              <a:lnSpc>
                <a:spcPct val="120000"/>
              </a:lnSpc>
              <a:buNone/>
              <a:defRPr sz="1400"/>
            </a:lvl3pPr>
            <a:lvl4pPr marL="1371600" indent="0">
              <a:lnSpc>
                <a:spcPct val="120000"/>
              </a:lnSpc>
              <a:buNone/>
              <a:defRPr sz="1400"/>
            </a:lvl4pPr>
            <a:lvl5pPr marL="1828800" indent="0">
              <a:lnSpc>
                <a:spcPct val="120000"/>
              </a:lnSpc>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xmlns="" id="{F494470E-D9CC-D744-81E9-496E19687DCB}"/>
              </a:ext>
            </a:extLst>
          </p:cNvPr>
          <p:cNvSpPr>
            <a:spLocks noGrp="1"/>
          </p:cNvSpPr>
          <p:nvPr>
            <p:ph idx="13"/>
          </p:nvPr>
        </p:nvSpPr>
        <p:spPr>
          <a:xfrm>
            <a:off x="6402049" y="5144857"/>
            <a:ext cx="4829175" cy="719055"/>
          </a:xfrm>
        </p:spPr>
        <p:txBody>
          <a:bodyPr lIns="0" tIns="0" rIns="0" bIns="0" anchor="ctr">
            <a:noAutofit/>
          </a:bodyPr>
          <a:lstStyle>
            <a:lvl1pPr marL="0" indent="0">
              <a:lnSpc>
                <a:spcPct val="120000"/>
              </a:lnSpc>
              <a:buNone/>
              <a:defRPr sz="1400"/>
            </a:lvl1pPr>
            <a:lvl2pPr marL="457200" indent="0">
              <a:lnSpc>
                <a:spcPct val="120000"/>
              </a:lnSpc>
              <a:buNone/>
              <a:defRPr sz="1400"/>
            </a:lvl2pPr>
            <a:lvl3pPr marL="914400" indent="0">
              <a:lnSpc>
                <a:spcPct val="120000"/>
              </a:lnSpc>
              <a:buNone/>
              <a:defRPr sz="1400"/>
            </a:lvl3pPr>
            <a:lvl4pPr marL="1371600" indent="0">
              <a:lnSpc>
                <a:spcPct val="120000"/>
              </a:lnSpc>
              <a:buNone/>
              <a:defRPr sz="1400"/>
            </a:lvl4pPr>
            <a:lvl5pPr marL="1828800" indent="0">
              <a:lnSpc>
                <a:spcPct val="120000"/>
              </a:lnSpc>
              <a:buNone/>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8">
            <a:extLst>
              <a:ext uri="{FF2B5EF4-FFF2-40B4-BE49-F238E27FC236}">
                <a16:creationId xmlns:a16="http://schemas.microsoft.com/office/drawing/2014/main" xmlns="" id="{C3EF5C20-5EB2-914D-B010-2645CFEBBAC9}"/>
              </a:ext>
            </a:extLst>
          </p:cNvPr>
          <p:cNvSpPr>
            <a:spLocks noGrp="1"/>
          </p:cNvSpPr>
          <p:nvPr>
            <p:ph type="body" sz="quarter" idx="16"/>
          </p:nvPr>
        </p:nvSpPr>
        <p:spPr>
          <a:xfrm>
            <a:off x="5341938" y="824857"/>
            <a:ext cx="720725" cy="719138"/>
          </a:xfrm>
          <a:prstGeom prst="ellipse">
            <a:avLst/>
          </a:prstGeom>
          <a:solidFill>
            <a:schemeClr val="accent2"/>
          </a:solidFill>
        </p:spPr>
        <p:txBody>
          <a:bodyPr lIns="0" tIns="0" rIns="0" bIns="0" anchor="ctr">
            <a:normAutofit/>
          </a:bodyPr>
          <a:lstStyle>
            <a:lvl1pPr marL="0" indent="0" algn="ctr">
              <a:buNone/>
              <a:defRPr sz="3000" b="1">
                <a:solidFill>
                  <a:schemeClr val="bg1"/>
                </a:solidFill>
              </a:defRPr>
            </a:lvl1pPr>
          </a:lstStyle>
          <a:p>
            <a:pPr lvl="0"/>
            <a:r>
              <a:rPr lang="en-GB" dirty="0"/>
              <a:t>1</a:t>
            </a:r>
            <a:endParaRPr lang="en-US" dirty="0"/>
          </a:p>
        </p:txBody>
      </p:sp>
      <p:sp>
        <p:nvSpPr>
          <p:cNvPr id="20" name="Text Placeholder 8">
            <a:extLst>
              <a:ext uri="{FF2B5EF4-FFF2-40B4-BE49-F238E27FC236}">
                <a16:creationId xmlns:a16="http://schemas.microsoft.com/office/drawing/2014/main" xmlns="" id="{0ECAA69A-3ABE-D74D-88DE-44BDE6083355}"/>
              </a:ext>
            </a:extLst>
          </p:cNvPr>
          <p:cNvSpPr>
            <a:spLocks noGrp="1"/>
          </p:cNvSpPr>
          <p:nvPr>
            <p:ph type="body" sz="quarter" idx="17"/>
          </p:nvPr>
        </p:nvSpPr>
        <p:spPr>
          <a:xfrm>
            <a:off x="5341938" y="1904857"/>
            <a:ext cx="720725" cy="719138"/>
          </a:xfrm>
          <a:prstGeom prst="ellipse">
            <a:avLst/>
          </a:prstGeom>
          <a:solidFill>
            <a:schemeClr val="accent2"/>
          </a:solidFill>
        </p:spPr>
        <p:txBody>
          <a:bodyPr lIns="0" tIns="0" rIns="0" bIns="0" anchor="ctr">
            <a:normAutofit/>
          </a:bodyPr>
          <a:lstStyle>
            <a:lvl1pPr marL="0" indent="0" algn="ctr">
              <a:buNone/>
              <a:defRPr sz="3000" b="1">
                <a:solidFill>
                  <a:schemeClr val="bg1"/>
                </a:solidFill>
              </a:defRPr>
            </a:lvl1pPr>
          </a:lstStyle>
          <a:p>
            <a:pPr lvl="0"/>
            <a:r>
              <a:rPr lang="en-GB" dirty="0"/>
              <a:t>2</a:t>
            </a:r>
            <a:endParaRPr lang="en-US" dirty="0"/>
          </a:p>
        </p:txBody>
      </p:sp>
      <p:sp>
        <p:nvSpPr>
          <p:cNvPr id="21" name="Text Placeholder 8">
            <a:extLst>
              <a:ext uri="{FF2B5EF4-FFF2-40B4-BE49-F238E27FC236}">
                <a16:creationId xmlns:a16="http://schemas.microsoft.com/office/drawing/2014/main" xmlns="" id="{38B004E9-6E6D-5B49-A061-314B4507D410}"/>
              </a:ext>
            </a:extLst>
          </p:cNvPr>
          <p:cNvSpPr>
            <a:spLocks noGrp="1"/>
          </p:cNvSpPr>
          <p:nvPr>
            <p:ph type="body" sz="quarter" idx="18"/>
          </p:nvPr>
        </p:nvSpPr>
        <p:spPr>
          <a:xfrm>
            <a:off x="5350453" y="2984857"/>
            <a:ext cx="720725" cy="719138"/>
          </a:xfrm>
          <a:prstGeom prst="ellipse">
            <a:avLst/>
          </a:prstGeom>
          <a:solidFill>
            <a:schemeClr val="accent2"/>
          </a:solidFill>
        </p:spPr>
        <p:txBody>
          <a:bodyPr lIns="0" tIns="0" rIns="0" bIns="0" anchor="ctr">
            <a:normAutofit/>
          </a:bodyPr>
          <a:lstStyle>
            <a:lvl1pPr marL="0" indent="0" algn="ctr">
              <a:buNone/>
              <a:defRPr sz="3000" b="1">
                <a:solidFill>
                  <a:schemeClr val="bg1"/>
                </a:solidFill>
              </a:defRPr>
            </a:lvl1pPr>
          </a:lstStyle>
          <a:p>
            <a:pPr lvl="0"/>
            <a:r>
              <a:rPr lang="en-GB" dirty="0"/>
              <a:t>3</a:t>
            </a:r>
            <a:endParaRPr lang="en-US" dirty="0"/>
          </a:p>
        </p:txBody>
      </p:sp>
      <p:sp>
        <p:nvSpPr>
          <p:cNvPr id="22" name="Text Placeholder 8">
            <a:extLst>
              <a:ext uri="{FF2B5EF4-FFF2-40B4-BE49-F238E27FC236}">
                <a16:creationId xmlns:a16="http://schemas.microsoft.com/office/drawing/2014/main" xmlns="" id="{5DD2BBB1-8868-EE45-9F6F-72103A1257B6}"/>
              </a:ext>
            </a:extLst>
          </p:cNvPr>
          <p:cNvSpPr>
            <a:spLocks noGrp="1"/>
          </p:cNvSpPr>
          <p:nvPr>
            <p:ph type="body" sz="quarter" idx="19"/>
          </p:nvPr>
        </p:nvSpPr>
        <p:spPr>
          <a:xfrm>
            <a:off x="5341938" y="4064857"/>
            <a:ext cx="720725" cy="719138"/>
          </a:xfrm>
          <a:prstGeom prst="ellipse">
            <a:avLst/>
          </a:prstGeom>
          <a:solidFill>
            <a:schemeClr val="accent2"/>
          </a:solidFill>
        </p:spPr>
        <p:txBody>
          <a:bodyPr lIns="0" tIns="0" rIns="0" bIns="0" anchor="ctr">
            <a:normAutofit/>
          </a:bodyPr>
          <a:lstStyle>
            <a:lvl1pPr marL="0" indent="0" algn="ctr">
              <a:buNone/>
              <a:defRPr sz="3000" b="1">
                <a:solidFill>
                  <a:schemeClr val="bg1"/>
                </a:solidFill>
              </a:defRPr>
            </a:lvl1pPr>
          </a:lstStyle>
          <a:p>
            <a:pPr lvl="0"/>
            <a:r>
              <a:rPr lang="en-GB" dirty="0"/>
              <a:t>4</a:t>
            </a:r>
            <a:endParaRPr lang="en-US" dirty="0"/>
          </a:p>
        </p:txBody>
      </p:sp>
      <p:sp>
        <p:nvSpPr>
          <p:cNvPr id="23" name="Text Placeholder 8">
            <a:extLst>
              <a:ext uri="{FF2B5EF4-FFF2-40B4-BE49-F238E27FC236}">
                <a16:creationId xmlns:a16="http://schemas.microsoft.com/office/drawing/2014/main" xmlns="" id="{E436F36B-8BA6-1A45-8A19-63961F100A40}"/>
              </a:ext>
            </a:extLst>
          </p:cNvPr>
          <p:cNvSpPr>
            <a:spLocks noGrp="1"/>
          </p:cNvSpPr>
          <p:nvPr>
            <p:ph type="body" sz="quarter" idx="20"/>
          </p:nvPr>
        </p:nvSpPr>
        <p:spPr>
          <a:xfrm>
            <a:off x="5341938" y="5144857"/>
            <a:ext cx="720725" cy="719138"/>
          </a:xfrm>
          <a:prstGeom prst="ellipse">
            <a:avLst/>
          </a:prstGeom>
          <a:solidFill>
            <a:schemeClr val="accent2"/>
          </a:solidFill>
        </p:spPr>
        <p:txBody>
          <a:bodyPr lIns="0" tIns="0" rIns="0" bIns="0" anchor="ctr">
            <a:normAutofit/>
          </a:bodyPr>
          <a:lstStyle>
            <a:lvl1pPr marL="0" indent="0" algn="ctr">
              <a:buNone/>
              <a:defRPr sz="3000" b="1">
                <a:solidFill>
                  <a:schemeClr val="bg1"/>
                </a:solidFill>
              </a:defRPr>
            </a:lvl1pPr>
          </a:lstStyle>
          <a:p>
            <a:pPr lvl="0"/>
            <a:r>
              <a:rPr lang="en-GB" dirty="0"/>
              <a:t>5</a:t>
            </a:r>
            <a:endParaRPr lang="en-US" dirty="0"/>
          </a:p>
        </p:txBody>
      </p:sp>
      <p:sp>
        <p:nvSpPr>
          <p:cNvPr id="5" name="Date Placeholder 4">
            <a:extLst>
              <a:ext uri="{FF2B5EF4-FFF2-40B4-BE49-F238E27FC236}">
                <a16:creationId xmlns:a16="http://schemas.microsoft.com/office/drawing/2014/main" xmlns="" id="{9E272335-97E5-4E4E-8258-1E8F4B2F9518}"/>
              </a:ext>
            </a:extLst>
          </p:cNvPr>
          <p:cNvSpPr>
            <a:spLocks noGrp="1"/>
          </p:cNvSpPr>
          <p:nvPr>
            <p:ph type="dt" sz="half" idx="21"/>
          </p:nvPr>
        </p:nvSpPr>
        <p:spPr/>
        <p:txBody>
          <a:bodyPr/>
          <a:lstStyle/>
          <a:p>
            <a:fld id="{BD9C5BC1-7863-40CC-8479-E09E96C15D07}" type="datetimeFigureOut">
              <a:rPr lang="en-GB" smtClean="0"/>
              <a:pPr/>
              <a:t>03/02/2020</a:t>
            </a:fld>
            <a:endParaRPr lang="en-GB" dirty="0"/>
          </a:p>
        </p:txBody>
      </p:sp>
    </p:spTree>
    <p:extLst>
      <p:ext uri="{BB962C8B-B14F-4D97-AF65-F5344CB8AC3E}">
        <p14:creationId xmlns:p14="http://schemas.microsoft.com/office/powerpoint/2010/main" val="301702196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bullets with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856C0586-6CFF-974E-A5D6-3020AF6BEE60}"/>
              </a:ext>
            </a:extLst>
          </p:cNvPr>
          <p:cNvSpPr>
            <a:spLocks noGrp="1"/>
          </p:cNvSpPr>
          <p:nvPr>
            <p:ph type="pic" sz="quarter" idx="22"/>
          </p:nvPr>
        </p:nvSpPr>
        <p:spPr>
          <a:xfrm>
            <a:off x="0" y="0"/>
            <a:ext cx="5002213" cy="6858000"/>
          </a:xfrm>
        </p:spPr>
        <p:txBody>
          <a:bodyPr/>
          <a:lstStyle/>
          <a:p>
            <a:endParaRPr lang="en-US"/>
          </a:p>
        </p:txBody>
      </p:sp>
      <p:sp>
        <p:nvSpPr>
          <p:cNvPr id="2" name="Title 1">
            <a:extLst>
              <a:ext uri="{FF2B5EF4-FFF2-40B4-BE49-F238E27FC236}">
                <a16:creationId xmlns:a16="http://schemas.microsoft.com/office/drawing/2014/main" xmlns="" id="{2E5179B0-6321-434D-A23C-857F7EA6A669}"/>
              </a:ext>
            </a:extLst>
          </p:cNvPr>
          <p:cNvSpPr>
            <a:spLocks noGrp="1"/>
          </p:cNvSpPr>
          <p:nvPr>
            <p:ph type="title"/>
          </p:nvPr>
        </p:nvSpPr>
        <p:spPr>
          <a:xfrm>
            <a:off x="-539" y="350832"/>
            <a:ext cx="4678338" cy="1348401"/>
          </a:xfrm>
          <a:solidFill>
            <a:schemeClr val="tx2"/>
          </a:solidFill>
        </p:spPr>
        <p:txBody>
          <a:bodyPr wrap="square" lIns="684000" tIns="216000" rIns="360000" bIns="144000" anchor="t">
            <a:spAutoFit/>
          </a:bodyPr>
          <a:lstStyle>
            <a:lvl1pPr>
              <a:lnSpc>
                <a:spcPct val="100000"/>
              </a:lnSpc>
              <a:defRPr sz="320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xmlns="" id="{E159E37B-4747-6449-BB6B-B72D5F4344DF}"/>
              </a:ext>
            </a:extLst>
          </p:cNvPr>
          <p:cNvSpPr>
            <a:spLocks noGrp="1"/>
          </p:cNvSpPr>
          <p:nvPr>
            <p:ph idx="1"/>
          </p:nvPr>
        </p:nvSpPr>
        <p:spPr>
          <a:xfrm>
            <a:off x="6402049" y="824857"/>
            <a:ext cx="4829175" cy="719055"/>
          </a:xfrm>
        </p:spPr>
        <p:txBody>
          <a:bodyPr lIns="0" tIns="0" rIns="0" bIns="0" anchor="ctr">
            <a:noAutofit/>
          </a:bodyPr>
          <a:lstStyle>
            <a:lvl1pPr marL="0" indent="0">
              <a:lnSpc>
                <a:spcPct val="120000"/>
              </a:lnSpc>
              <a:buNone/>
              <a:defRPr sz="1400"/>
            </a:lvl1pPr>
            <a:lvl2pPr marL="457200" indent="0">
              <a:lnSpc>
                <a:spcPct val="120000"/>
              </a:lnSpc>
              <a:buNone/>
              <a:defRPr sz="1400"/>
            </a:lvl2pPr>
            <a:lvl3pPr marL="914400" indent="0">
              <a:lnSpc>
                <a:spcPct val="120000"/>
              </a:lnSpc>
              <a:buNone/>
              <a:defRPr sz="1400"/>
            </a:lvl3pPr>
            <a:lvl4pPr marL="1371600" indent="0">
              <a:lnSpc>
                <a:spcPct val="120000"/>
              </a:lnSpc>
              <a:buNone/>
              <a:defRPr sz="1400"/>
            </a:lvl4pPr>
            <a:lvl5pPr marL="1828800" indent="0">
              <a:lnSpc>
                <a:spcPct val="120000"/>
              </a:lnSpc>
              <a:buNone/>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2">
            <a:extLst>
              <a:ext uri="{FF2B5EF4-FFF2-40B4-BE49-F238E27FC236}">
                <a16:creationId xmlns:a16="http://schemas.microsoft.com/office/drawing/2014/main" xmlns="" id="{BB7AB93C-ECCC-5049-9693-B3B88AE99BBF}"/>
              </a:ext>
            </a:extLst>
          </p:cNvPr>
          <p:cNvSpPr>
            <a:spLocks noGrp="1"/>
          </p:cNvSpPr>
          <p:nvPr>
            <p:ph idx="10"/>
          </p:nvPr>
        </p:nvSpPr>
        <p:spPr>
          <a:xfrm>
            <a:off x="6402049" y="1904857"/>
            <a:ext cx="4829175" cy="719055"/>
          </a:xfrm>
        </p:spPr>
        <p:txBody>
          <a:bodyPr lIns="0" tIns="0" rIns="0" bIns="0" anchor="ctr">
            <a:noAutofit/>
          </a:bodyPr>
          <a:lstStyle>
            <a:lvl1pPr marL="0" indent="0">
              <a:lnSpc>
                <a:spcPct val="120000"/>
              </a:lnSpc>
              <a:buNone/>
              <a:defRPr sz="1400"/>
            </a:lvl1pPr>
            <a:lvl2pPr marL="457200" indent="0">
              <a:lnSpc>
                <a:spcPct val="120000"/>
              </a:lnSpc>
              <a:buNone/>
              <a:defRPr sz="1400"/>
            </a:lvl2pPr>
            <a:lvl3pPr marL="914400" indent="0">
              <a:lnSpc>
                <a:spcPct val="120000"/>
              </a:lnSpc>
              <a:buNone/>
              <a:defRPr sz="1400"/>
            </a:lvl3pPr>
            <a:lvl4pPr marL="1371600" indent="0">
              <a:lnSpc>
                <a:spcPct val="120000"/>
              </a:lnSpc>
              <a:buNone/>
              <a:defRPr sz="1400"/>
            </a:lvl4pPr>
            <a:lvl5pPr marL="1828800" indent="0">
              <a:lnSpc>
                <a:spcPct val="120000"/>
              </a:lnSpc>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xmlns="" id="{C78E6CA7-75F2-2841-9E6E-1F8A68FBA1E1}"/>
              </a:ext>
            </a:extLst>
          </p:cNvPr>
          <p:cNvSpPr>
            <a:spLocks noGrp="1"/>
          </p:cNvSpPr>
          <p:nvPr>
            <p:ph idx="11"/>
          </p:nvPr>
        </p:nvSpPr>
        <p:spPr>
          <a:xfrm>
            <a:off x="6402049" y="2984857"/>
            <a:ext cx="4829175" cy="719055"/>
          </a:xfrm>
        </p:spPr>
        <p:txBody>
          <a:bodyPr lIns="0" tIns="0" rIns="0" bIns="0" anchor="ctr">
            <a:noAutofit/>
          </a:bodyPr>
          <a:lstStyle>
            <a:lvl1pPr marL="0" indent="0">
              <a:lnSpc>
                <a:spcPct val="120000"/>
              </a:lnSpc>
              <a:buNone/>
              <a:defRPr sz="1400"/>
            </a:lvl1pPr>
            <a:lvl2pPr marL="457200" indent="0">
              <a:lnSpc>
                <a:spcPct val="120000"/>
              </a:lnSpc>
              <a:buNone/>
              <a:defRPr sz="1400"/>
            </a:lvl2pPr>
            <a:lvl3pPr marL="914400" indent="0">
              <a:lnSpc>
                <a:spcPct val="120000"/>
              </a:lnSpc>
              <a:buNone/>
              <a:defRPr sz="1400"/>
            </a:lvl3pPr>
            <a:lvl4pPr marL="1371600" indent="0">
              <a:lnSpc>
                <a:spcPct val="120000"/>
              </a:lnSpc>
              <a:buNone/>
              <a:defRPr sz="1400"/>
            </a:lvl4pPr>
            <a:lvl5pPr marL="1828800" indent="0">
              <a:lnSpc>
                <a:spcPct val="120000"/>
              </a:lnSpc>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xmlns="" id="{8A6888AD-E6F2-9E4A-BD83-8DB194C09332}"/>
              </a:ext>
            </a:extLst>
          </p:cNvPr>
          <p:cNvSpPr>
            <a:spLocks noGrp="1"/>
          </p:cNvSpPr>
          <p:nvPr>
            <p:ph idx="12"/>
          </p:nvPr>
        </p:nvSpPr>
        <p:spPr>
          <a:xfrm>
            <a:off x="6402049" y="4064857"/>
            <a:ext cx="4829175" cy="719055"/>
          </a:xfrm>
        </p:spPr>
        <p:txBody>
          <a:bodyPr lIns="0" tIns="0" rIns="0" bIns="0" anchor="ctr">
            <a:noAutofit/>
          </a:bodyPr>
          <a:lstStyle>
            <a:lvl1pPr marL="0" indent="0">
              <a:lnSpc>
                <a:spcPct val="120000"/>
              </a:lnSpc>
              <a:buNone/>
              <a:defRPr sz="1400"/>
            </a:lvl1pPr>
            <a:lvl2pPr marL="457200" indent="0">
              <a:lnSpc>
                <a:spcPct val="120000"/>
              </a:lnSpc>
              <a:buNone/>
              <a:defRPr sz="1400"/>
            </a:lvl2pPr>
            <a:lvl3pPr marL="914400" indent="0">
              <a:lnSpc>
                <a:spcPct val="120000"/>
              </a:lnSpc>
              <a:buNone/>
              <a:defRPr sz="1400"/>
            </a:lvl3pPr>
            <a:lvl4pPr marL="1371600" indent="0">
              <a:lnSpc>
                <a:spcPct val="120000"/>
              </a:lnSpc>
              <a:buNone/>
              <a:defRPr sz="1400"/>
            </a:lvl4pPr>
            <a:lvl5pPr marL="1828800" indent="0">
              <a:lnSpc>
                <a:spcPct val="120000"/>
              </a:lnSpc>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xmlns="" id="{F494470E-D9CC-D744-81E9-496E19687DCB}"/>
              </a:ext>
            </a:extLst>
          </p:cNvPr>
          <p:cNvSpPr>
            <a:spLocks noGrp="1"/>
          </p:cNvSpPr>
          <p:nvPr>
            <p:ph idx="13"/>
          </p:nvPr>
        </p:nvSpPr>
        <p:spPr>
          <a:xfrm>
            <a:off x="6402049" y="5144857"/>
            <a:ext cx="4829175" cy="719055"/>
          </a:xfrm>
        </p:spPr>
        <p:txBody>
          <a:bodyPr lIns="0" tIns="0" rIns="0" bIns="0" anchor="ctr">
            <a:noAutofit/>
          </a:bodyPr>
          <a:lstStyle>
            <a:lvl1pPr marL="0" indent="0">
              <a:lnSpc>
                <a:spcPct val="120000"/>
              </a:lnSpc>
              <a:buNone/>
              <a:defRPr sz="1400"/>
            </a:lvl1pPr>
            <a:lvl2pPr marL="457200" indent="0">
              <a:lnSpc>
                <a:spcPct val="120000"/>
              </a:lnSpc>
              <a:buNone/>
              <a:defRPr sz="1400"/>
            </a:lvl2pPr>
            <a:lvl3pPr marL="914400" indent="0">
              <a:lnSpc>
                <a:spcPct val="120000"/>
              </a:lnSpc>
              <a:buNone/>
              <a:defRPr sz="1400"/>
            </a:lvl3pPr>
            <a:lvl4pPr marL="1371600" indent="0">
              <a:lnSpc>
                <a:spcPct val="120000"/>
              </a:lnSpc>
              <a:buNone/>
              <a:defRPr sz="1400"/>
            </a:lvl4pPr>
            <a:lvl5pPr marL="1828800" indent="0">
              <a:lnSpc>
                <a:spcPct val="120000"/>
              </a:lnSpc>
              <a:buNone/>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8">
            <a:extLst>
              <a:ext uri="{FF2B5EF4-FFF2-40B4-BE49-F238E27FC236}">
                <a16:creationId xmlns:a16="http://schemas.microsoft.com/office/drawing/2014/main" xmlns="" id="{C3EF5C20-5EB2-914D-B010-2645CFEBBAC9}"/>
              </a:ext>
            </a:extLst>
          </p:cNvPr>
          <p:cNvSpPr>
            <a:spLocks noGrp="1"/>
          </p:cNvSpPr>
          <p:nvPr>
            <p:ph type="body" sz="quarter" idx="16"/>
          </p:nvPr>
        </p:nvSpPr>
        <p:spPr>
          <a:xfrm>
            <a:off x="5341938" y="824857"/>
            <a:ext cx="720725" cy="719138"/>
          </a:xfrm>
          <a:prstGeom prst="ellipse">
            <a:avLst/>
          </a:prstGeom>
          <a:solidFill>
            <a:schemeClr val="accent2"/>
          </a:solidFill>
        </p:spPr>
        <p:txBody>
          <a:bodyPr lIns="0" tIns="0" rIns="0" bIns="0" anchor="ctr">
            <a:normAutofit/>
          </a:bodyPr>
          <a:lstStyle>
            <a:lvl1pPr marL="0" indent="0" algn="ctr">
              <a:buNone/>
              <a:defRPr sz="3000" b="1">
                <a:solidFill>
                  <a:schemeClr val="bg1"/>
                </a:solidFill>
              </a:defRPr>
            </a:lvl1pPr>
          </a:lstStyle>
          <a:p>
            <a:pPr lvl="0"/>
            <a:r>
              <a:rPr lang="en-GB" dirty="0"/>
              <a:t>1</a:t>
            </a:r>
            <a:endParaRPr lang="en-US" dirty="0"/>
          </a:p>
        </p:txBody>
      </p:sp>
      <p:sp>
        <p:nvSpPr>
          <p:cNvPr id="20" name="Text Placeholder 8">
            <a:extLst>
              <a:ext uri="{FF2B5EF4-FFF2-40B4-BE49-F238E27FC236}">
                <a16:creationId xmlns:a16="http://schemas.microsoft.com/office/drawing/2014/main" xmlns="" id="{0ECAA69A-3ABE-D74D-88DE-44BDE6083355}"/>
              </a:ext>
            </a:extLst>
          </p:cNvPr>
          <p:cNvSpPr>
            <a:spLocks noGrp="1"/>
          </p:cNvSpPr>
          <p:nvPr>
            <p:ph type="body" sz="quarter" idx="17"/>
          </p:nvPr>
        </p:nvSpPr>
        <p:spPr>
          <a:xfrm>
            <a:off x="5341938" y="1904857"/>
            <a:ext cx="720725" cy="719138"/>
          </a:xfrm>
          <a:prstGeom prst="ellipse">
            <a:avLst/>
          </a:prstGeom>
          <a:solidFill>
            <a:schemeClr val="accent2"/>
          </a:solidFill>
        </p:spPr>
        <p:txBody>
          <a:bodyPr lIns="0" tIns="0" rIns="0" bIns="0" anchor="ctr">
            <a:normAutofit/>
          </a:bodyPr>
          <a:lstStyle>
            <a:lvl1pPr marL="0" indent="0" algn="ctr">
              <a:buNone/>
              <a:defRPr sz="3000" b="1">
                <a:solidFill>
                  <a:schemeClr val="bg1"/>
                </a:solidFill>
              </a:defRPr>
            </a:lvl1pPr>
          </a:lstStyle>
          <a:p>
            <a:pPr lvl="0"/>
            <a:r>
              <a:rPr lang="en-GB" dirty="0"/>
              <a:t>2</a:t>
            </a:r>
            <a:endParaRPr lang="en-US" dirty="0"/>
          </a:p>
        </p:txBody>
      </p:sp>
      <p:sp>
        <p:nvSpPr>
          <p:cNvPr id="21" name="Text Placeholder 8">
            <a:extLst>
              <a:ext uri="{FF2B5EF4-FFF2-40B4-BE49-F238E27FC236}">
                <a16:creationId xmlns:a16="http://schemas.microsoft.com/office/drawing/2014/main" xmlns="" id="{38B004E9-6E6D-5B49-A061-314B4507D410}"/>
              </a:ext>
            </a:extLst>
          </p:cNvPr>
          <p:cNvSpPr>
            <a:spLocks noGrp="1"/>
          </p:cNvSpPr>
          <p:nvPr>
            <p:ph type="body" sz="quarter" idx="18"/>
          </p:nvPr>
        </p:nvSpPr>
        <p:spPr>
          <a:xfrm>
            <a:off x="5350453" y="2984857"/>
            <a:ext cx="720725" cy="719138"/>
          </a:xfrm>
          <a:prstGeom prst="ellipse">
            <a:avLst/>
          </a:prstGeom>
          <a:solidFill>
            <a:schemeClr val="accent2"/>
          </a:solidFill>
        </p:spPr>
        <p:txBody>
          <a:bodyPr lIns="0" tIns="0" rIns="0" bIns="0" anchor="ctr">
            <a:normAutofit/>
          </a:bodyPr>
          <a:lstStyle>
            <a:lvl1pPr marL="0" indent="0" algn="ctr">
              <a:buNone/>
              <a:defRPr sz="3000" b="1">
                <a:solidFill>
                  <a:schemeClr val="bg1"/>
                </a:solidFill>
              </a:defRPr>
            </a:lvl1pPr>
          </a:lstStyle>
          <a:p>
            <a:pPr lvl="0"/>
            <a:r>
              <a:rPr lang="en-GB" dirty="0"/>
              <a:t>3</a:t>
            </a:r>
            <a:endParaRPr lang="en-US" dirty="0"/>
          </a:p>
        </p:txBody>
      </p:sp>
      <p:sp>
        <p:nvSpPr>
          <p:cNvPr id="22" name="Text Placeholder 8">
            <a:extLst>
              <a:ext uri="{FF2B5EF4-FFF2-40B4-BE49-F238E27FC236}">
                <a16:creationId xmlns:a16="http://schemas.microsoft.com/office/drawing/2014/main" xmlns="" id="{5DD2BBB1-8868-EE45-9F6F-72103A1257B6}"/>
              </a:ext>
            </a:extLst>
          </p:cNvPr>
          <p:cNvSpPr>
            <a:spLocks noGrp="1"/>
          </p:cNvSpPr>
          <p:nvPr>
            <p:ph type="body" sz="quarter" idx="19"/>
          </p:nvPr>
        </p:nvSpPr>
        <p:spPr>
          <a:xfrm>
            <a:off x="5341938" y="4064857"/>
            <a:ext cx="720725" cy="719138"/>
          </a:xfrm>
          <a:prstGeom prst="ellipse">
            <a:avLst/>
          </a:prstGeom>
          <a:solidFill>
            <a:schemeClr val="accent2"/>
          </a:solidFill>
        </p:spPr>
        <p:txBody>
          <a:bodyPr lIns="0" tIns="0" rIns="0" bIns="0" anchor="ctr">
            <a:normAutofit/>
          </a:bodyPr>
          <a:lstStyle>
            <a:lvl1pPr marL="0" indent="0" algn="ctr">
              <a:buNone/>
              <a:defRPr sz="3000" b="1">
                <a:solidFill>
                  <a:schemeClr val="bg1"/>
                </a:solidFill>
              </a:defRPr>
            </a:lvl1pPr>
          </a:lstStyle>
          <a:p>
            <a:pPr lvl="0"/>
            <a:r>
              <a:rPr lang="en-GB" dirty="0"/>
              <a:t>4</a:t>
            </a:r>
            <a:endParaRPr lang="en-US" dirty="0"/>
          </a:p>
        </p:txBody>
      </p:sp>
      <p:sp>
        <p:nvSpPr>
          <p:cNvPr id="23" name="Text Placeholder 8">
            <a:extLst>
              <a:ext uri="{FF2B5EF4-FFF2-40B4-BE49-F238E27FC236}">
                <a16:creationId xmlns:a16="http://schemas.microsoft.com/office/drawing/2014/main" xmlns="" id="{E436F36B-8BA6-1A45-8A19-63961F100A40}"/>
              </a:ext>
            </a:extLst>
          </p:cNvPr>
          <p:cNvSpPr>
            <a:spLocks noGrp="1"/>
          </p:cNvSpPr>
          <p:nvPr>
            <p:ph type="body" sz="quarter" idx="20"/>
          </p:nvPr>
        </p:nvSpPr>
        <p:spPr>
          <a:xfrm>
            <a:off x="5341938" y="5144857"/>
            <a:ext cx="720725" cy="719138"/>
          </a:xfrm>
          <a:prstGeom prst="ellipse">
            <a:avLst/>
          </a:prstGeom>
          <a:solidFill>
            <a:schemeClr val="accent2"/>
          </a:solidFill>
        </p:spPr>
        <p:txBody>
          <a:bodyPr lIns="0" tIns="0" rIns="0" bIns="0" anchor="ctr">
            <a:normAutofit/>
          </a:bodyPr>
          <a:lstStyle>
            <a:lvl1pPr marL="0" indent="0" algn="ctr">
              <a:buNone/>
              <a:defRPr sz="3000" b="1">
                <a:solidFill>
                  <a:schemeClr val="bg1"/>
                </a:solidFill>
              </a:defRPr>
            </a:lvl1pPr>
          </a:lstStyle>
          <a:p>
            <a:pPr lvl="0"/>
            <a:r>
              <a:rPr lang="en-GB" dirty="0"/>
              <a:t>5</a:t>
            </a:r>
            <a:endParaRPr lang="en-US" dirty="0"/>
          </a:p>
        </p:txBody>
      </p:sp>
      <p:sp>
        <p:nvSpPr>
          <p:cNvPr id="4" name="Date Placeholder 3">
            <a:extLst>
              <a:ext uri="{FF2B5EF4-FFF2-40B4-BE49-F238E27FC236}">
                <a16:creationId xmlns:a16="http://schemas.microsoft.com/office/drawing/2014/main" xmlns="" id="{90AD9700-F660-F54F-BB57-9D42877C6266}"/>
              </a:ext>
            </a:extLst>
          </p:cNvPr>
          <p:cNvSpPr>
            <a:spLocks noGrp="1"/>
          </p:cNvSpPr>
          <p:nvPr>
            <p:ph type="dt" sz="half" idx="23"/>
          </p:nvPr>
        </p:nvSpPr>
        <p:spPr/>
        <p:txBody>
          <a:bodyPr/>
          <a:lstStyle/>
          <a:p>
            <a:fld id="{BD9C5BC1-7863-40CC-8479-E09E96C15D07}" type="datetimeFigureOut">
              <a:rPr lang="en-GB" smtClean="0"/>
              <a:pPr/>
              <a:t>03/02/2020</a:t>
            </a:fld>
            <a:endParaRPr lang="en-GB" dirty="0"/>
          </a:p>
        </p:txBody>
      </p:sp>
    </p:spTree>
    <p:extLst>
      <p:ext uri="{BB962C8B-B14F-4D97-AF65-F5344CB8AC3E}">
        <p14:creationId xmlns:p14="http://schemas.microsoft.com/office/powerpoint/2010/main" val="177503631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title with content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856C0586-6CFF-974E-A5D6-3020AF6BEE60}"/>
              </a:ext>
            </a:extLst>
          </p:cNvPr>
          <p:cNvSpPr>
            <a:spLocks noGrp="1"/>
          </p:cNvSpPr>
          <p:nvPr>
            <p:ph type="pic" sz="quarter" idx="22"/>
          </p:nvPr>
        </p:nvSpPr>
        <p:spPr>
          <a:xfrm>
            <a:off x="0" y="0"/>
            <a:ext cx="5002213" cy="6858000"/>
          </a:xfrm>
        </p:spPr>
        <p:txBody>
          <a:bodyPr/>
          <a:lstStyle/>
          <a:p>
            <a:endParaRPr lang="en-US"/>
          </a:p>
        </p:txBody>
      </p:sp>
      <p:sp>
        <p:nvSpPr>
          <p:cNvPr id="2" name="Title 1">
            <a:extLst>
              <a:ext uri="{FF2B5EF4-FFF2-40B4-BE49-F238E27FC236}">
                <a16:creationId xmlns:a16="http://schemas.microsoft.com/office/drawing/2014/main" xmlns="" id="{2E5179B0-6321-434D-A23C-857F7EA6A669}"/>
              </a:ext>
            </a:extLst>
          </p:cNvPr>
          <p:cNvSpPr>
            <a:spLocks noGrp="1"/>
          </p:cNvSpPr>
          <p:nvPr>
            <p:ph type="title"/>
          </p:nvPr>
        </p:nvSpPr>
        <p:spPr>
          <a:xfrm>
            <a:off x="-539" y="350832"/>
            <a:ext cx="4678338" cy="1348401"/>
          </a:xfrm>
          <a:solidFill>
            <a:schemeClr val="tx2"/>
          </a:solidFill>
        </p:spPr>
        <p:txBody>
          <a:bodyPr wrap="square" lIns="684000" tIns="216000" rIns="360000" bIns="144000" anchor="t">
            <a:spAutoFit/>
          </a:bodyPr>
          <a:lstStyle>
            <a:lvl1pPr>
              <a:lnSpc>
                <a:spcPct val="100000"/>
              </a:lnSpc>
              <a:defRPr sz="3200">
                <a:solidFill>
                  <a:schemeClr val="bg1"/>
                </a:solidFill>
              </a:defRPr>
            </a:lvl1p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xmlns="" id="{D6634B04-2F52-AF43-90B7-3385D8FD473E}"/>
              </a:ext>
            </a:extLst>
          </p:cNvPr>
          <p:cNvSpPr>
            <a:spLocks noGrp="1"/>
          </p:cNvSpPr>
          <p:nvPr>
            <p:ph type="body" sz="quarter" idx="23"/>
          </p:nvPr>
        </p:nvSpPr>
        <p:spPr>
          <a:xfrm>
            <a:off x="5340675" y="549275"/>
            <a:ext cx="6156000" cy="2311274"/>
          </a:xfrm>
        </p:spPr>
        <p:txBody>
          <a:bodyPr>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Date Placeholder 2">
            <a:extLst>
              <a:ext uri="{FF2B5EF4-FFF2-40B4-BE49-F238E27FC236}">
                <a16:creationId xmlns:a16="http://schemas.microsoft.com/office/drawing/2014/main" xmlns="" id="{85F639B6-45FC-C34C-86D7-2DA3D584E9D5}"/>
              </a:ext>
            </a:extLst>
          </p:cNvPr>
          <p:cNvSpPr>
            <a:spLocks noGrp="1"/>
          </p:cNvSpPr>
          <p:nvPr>
            <p:ph type="dt" sz="half" idx="24"/>
          </p:nvPr>
        </p:nvSpPr>
        <p:spPr/>
        <p:txBody>
          <a:bodyPr/>
          <a:lstStyle/>
          <a:p>
            <a:fld id="{BD9C5BC1-7863-40CC-8479-E09E96C15D07}" type="datetimeFigureOut">
              <a:rPr lang="en-GB" smtClean="0"/>
              <a:pPr/>
              <a:t>03/02/2020</a:t>
            </a:fld>
            <a:endParaRPr lang="en-GB" dirty="0"/>
          </a:p>
        </p:txBody>
      </p:sp>
    </p:spTree>
    <p:extLst>
      <p:ext uri="{BB962C8B-B14F-4D97-AF65-F5344CB8AC3E}">
        <p14:creationId xmlns:p14="http://schemas.microsoft.com/office/powerpoint/2010/main" val="37743827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title with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1D2BDC3D-93E3-1241-9E10-5D6CDE6D5D9C}"/>
              </a:ext>
            </a:extLst>
          </p:cNvPr>
          <p:cNvSpPr/>
          <p:nvPr userDrawn="1"/>
        </p:nvSpPr>
        <p:spPr>
          <a:xfrm>
            <a:off x="0" y="0"/>
            <a:ext cx="50027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E5179B0-6321-434D-A23C-857F7EA6A669}"/>
              </a:ext>
            </a:extLst>
          </p:cNvPr>
          <p:cNvSpPr>
            <a:spLocks noGrp="1"/>
          </p:cNvSpPr>
          <p:nvPr>
            <p:ph type="title"/>
          </p:nvPr>
        </p:nvSpPr>
        <p:spPr>
          <a:xfrm>
            <a:off x="695325" y="559110"/>
            <a:ext cx="3959802" cy="984885"/>
          </a:xfrm>
        </p:spPr>
        <p:txBody>
          <a:bodyPr wrap="square" lIns="0" tIns="0" rIns="0" bIns="0" anchor="t">
            <a:spAutoFit/>
          </a:bodyPr>
          <a:lstStyle>
            <a:lvl1pPr>
              <a:lnSpc>
                <a:spcPct val="100000"/>
              </a:lnSpc>
              <a:defRPr sz="3200">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E159E37B-4747-6449-BB6B-B72D5F4344DF}"/>
              </a:ext>
            </a:extLst>
          </p:cNvPr>
          <p:cNvSpPr>
            <a:spLocks noGrp="1"/>
          </p:cNvSpPr>
          <p:nvPr>
            <p:ph idx="1"/>
          </p:nvPr>
        </p:nvSpPr>
        <p:spPr>
          <a:xfrm>
            <a:off x="5340675" y="555393"/>
            <a:ext cx="6156000" cy="2510880"/>
          </a:xfrm>
        </p:spPr>
        <p:txBody>
          <a:bodyPr lIns="0" tIns="0" rIns="0" bIns="0">
            <a:spAutoFit/>
          </a:bodyPr>
          <a:lstStyle>
            <a:lvl1pPr>
              <a:lnSpc>
                <a:spcPct val="120000"/>
              </a:lnSpc>
              <a:defRPr sz="3200"/>
            </a:lvl1pPr>
            <a:lvl2pPr>
              <a:lnSpc>
                <a:spcPct val="120000"/>
              </a:lnSpc>
              <a:defRPr sz="2800"/>
            </a:lvl2pPr>
            <a:lvl3pPr>
              <a:lnSpc>
                <a:spcPct val="120000"/>
              </a:lnSpc>
              <a:defRPr sz="2400"/>
            </a:lvl3pPr>
            <a:lvl4pPr>
              <a:lnSpc>
                <a:spcPct val="120000"/>
              </a:lnSpc>
              <a:defRPr sz="2000"/>
            </a:lvl4pPr>
            <a:lvl5pPr>
              <a:lnSpc>
                <a:spcPct val="120000"/>
              </a:lnSpc>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xmlns="" id="{DD23EC2E-9E53-8748-A741-6569647C02D3}"/>
              </a:ext>
            </a:extLst>
          </p:cNvPr>
          <p:cNvSpPr>
            <a:spLocks noGrp="1"/>
          </p:cNvSpPr>
          <p:nvPr>
            <p:ph type="body" sz="half" idx="2"/>
          </p:nvPr>
        </p:nvSpPr>
        <p:spPr>
          <a:xfrm>
            <a:off x="695325" y="2232000"/>
            <a:ext cx="3959802" cy="4066890"/>
          </a:xfrm>
        </p:spPr>
        <p:txBody>
          <a:bodyPr lIns="0" tIns="0" rIns="0" bIns="0"/>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xmlns="" id="{E32E236B-5A32-B844-A230-2E0E1929B910}"/>
              </a:ext>
            </a:extLst>
          </p:cNvPr>
          <p:cNvSpPr>
            <a:spLocks noGrp="1"/>
          </p:cNvSpPr>
          <p:nvPr>
            <p:ph type="dt" sz="half" idx="10"/>
          </p:nvPr>
        </p:nvSpPr>
        <p:spPr/>
        <p:txBody>
          <a:bodyPr/>
          <a:lstStyle/>
          <a:p>
            <a:fld id="{BD9C5BC1-7863-40CC-8479-E09E96C15D07}" type="datetimeFigureOut">
              <a:rPr lang="en-GB" smtClean="0"/>
              <a:pPr/>
              <a:t>03/02/2020</a:t>
            </a:fld>
            <a:endParaRPr lang="en-GB"/>
          </a:p>
        </p:txBody>
      </p:sp>
    </p:spTree>
    <p:extLst>
      <p:ext uri="{BB962C8B-B14F-4D97-AF65-F5344CB8AC3E}">
        <p14:creationId xmlns:p14="http://schemas.microsoft.com/office/powerpoint/2010/main" val="163811661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title with image - da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500ABE3-1023-8941-9586-55FBCA8E05E7}"/>
              </a:ext>
            </a:extLst>
          </p:cNvPr>
          <p:cNvSpPr/>
          <p:nvPr userDrawn="1"/>
        </p:nvSpPr>
        <p:spPr>
          <a:xfrm>
            <a:off x="0" y="0"/>
            <a:ext cx="50027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8EF759F-AA42-8244-B059-2EFBF24FA155}"/>
              </a:ext>
            </a:extLst>
          </p:cNvPr>
          <p:cNvSpPr>
            <a:spLocks noGrp="1"/>
          </p:cNvSpPr>
          <p:nvPr>
            <p:ph type="title"/>
          </p:nvPr>
        </p:nvSpPr>
        <p:spPr>
          <a:xfrm>
            <a:off x="695326" y="558000"/>
            <a:ext cx="3959801" cy="984885"/>
          </a:xfrm>
        </p:spPr>
        <p:txBody>
          <a:bodyPr wrap="square" lIns="0" tIns="0" rIns="0" bIns="0" anchor="t">
            <a:spAutoFit/>
          </a:bodyPr>
          <a:lstStyle>
            <a:lvl1pPr>
              <a:lnSpc>
                <a:spcPct val="100000"/>
              </a:lnSpc>
              <a:defRPr sz="3200">
                <a:solidFill>
                  <a:schemeClr val="bg1"/>
                </a:solidFil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C596D37C-22A8-1B4A-872A-FA0B6BDAA9A2}"/>
              </a:ext>
            </a:extLst>
          </p:cNvPr>
          <p:cNvSpPr>
            <a:spLocks noGrp="1"/>
          </p:cNvSpPr>
          <p:nvPr>
            <p:ph type="pic" idx="1"/>
          </p:nvPr>
        </p:nvSpPr>
        <p:spPr>
          <a:xfrm>
            <a:off x="5002750" y="0"/>
            <a:ext cx="718925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DAE3207-4449-7C4B-B55D-91BE2EE1FAA6}"/>
              </a:ext>
            </a:extLst>
          </p:cNvPr>
          <p:cNvSpPr>
            <a:spLocks noGrp="1"/>
          </p:cNvSpPr>
          <p:nvPr>
            <p:ph type="body" sz="half" idx="2"/>
          </p:nvPr>
        </p:nvSpPr>
        <p:spPr>
          <a:xfrm>
            <a:off x="695326" y="2232000"/>
            <a:ext cx="3959801" cy="4068000"/>
          </a:xfrm>
        </p:spPr>
        <p:txBody>
          <a:bodyPr lIns="0" tIns="0" rIns="0" bIns="0" anchor="t"/>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xmlns="" id="{FCAFE8A4-2653-654D-9CE3-B6EA88E9C9AA}"/>
              </a:ext>
            </a:extLst>
          </p:cNvPr>
          <p:cNvSpPr>
            <a:spLocks noGrp="1"/>
          </p:cNvSpPr>
          <p:nvPr>
            <p:ph type="dt" sz="half" idx="10"/>
          </p:nvPr>
        </p:nvSpPr>
        <p:spPr/>
        <p:txBody>
          <a:bodyPr/>
          <a:lstStyle/>
          <a:p>
            <a:fld id="{BD9C5BC1-7863-40CC-8479-E09E96C15D07}" type="datetimeFigureOut">
              <a:rPr lang="en-GB" smtClean="0"/>
              <a:pPr/>
              <a:t>03/02/2020</a:t>
            </a:fld>
            <a:endParaRPr lang="en-GB"/>
          </a:p>
        </p:txBody>
      </p:sp>
    </p:spTree>
    <p:extLst>
      <p:ext uri="{BB962C8B-B14F-4D97-AF65-F5344CB8AC3E}">
        <p14:creationId xmlns:p14="http://schemas.microsoft.com/office/powerpoint/2010/main" val="311344486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Left title with image - l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500ABE3-1023-8941-9586-55FBCA8E05E7}"/>
              </a:ext>
            </a:extLst>
          </p:cNvPr>
          <p:cNvSpPr/>
          <p:nvPr userDrawn="1"/>
        </p:nvSpPr>
        <p:spPr>
          <a:xfrm>
            <a:off x="5002750" y="0"/>
            <a:ext cx="720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8EF759F-AA42-8244-B059-2EFBF24FA155}"/>
              </a:ext>
            </a:extLst>
          </p:cNvPr>
          <p:cNvSpPr>
            <a:spLocks noGrp="1"/>
          </p:cNvSpPr>
          <p:nvPr>
            <p:ph type="title"/>
          </p:nvPr>
        </p:nvSpPr>
        <p:spPr>
          <a:xfrm>
            <a:off x="695326" y="549274"/>
            <a:ext cx="3959801" cy="984885"/>
          </a:xfrm>
        </p:spPr>
        <p:txBody>
          <a:bodyPr lIns="0" tIns="0" rIns="0" bIns="0" anchor="t">
            <a:spAutoFit/>
          </a:bodyPr>
          <a:lstStyle>
            <a:lvl1pPr>
              <a:lnSpc>
                <a:spcPct val="100000"/>
              </a:lnSpc>
              <a:defRPr sz="3200">
                <a:solidFill>
                  <a:schemeClr val="tx1"/>
                </a:solidFil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C596D37C-22A8-1B4A-872A-FA0B6BDAA9A2}"/>
              </a:ext>
            </a:extLst>
          </p:cNvPr>
          <p:cNvSpPr>
            <a:spLocks noGrp="1"/>
          </p:cNvSpPr>
          <p:nvPr>
            <p:ph type="pic" idx="1"/>
          </p:nvPr>
        </p:nvSpPr>
        <p:spPr>
          <a:xfrm>
            <a:off x="5342400" y="549275"/>
            <a:ext cx="6154275"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DAE3207-4449-7C4B-B55D-91BE2EE1FAA6}"/>
              </a:ext>
            </a:extLst>
          </p:cNvPr>
          <p:cNvSpPr>
            <a:spLocks noGrp="1"/>
          </p:cNvSpPr>
          <p:nvPr>
            <p:ph type="body" sz="half" idx="2"/>
          </p:nvPr>
        </p:nvSpPr>
        <p:spPr>
          <a:xfrm>
            <a:off x="695325" y="1800000"/>
            <a:ext cx="3959801" cy="3811588"/>
          </a:xfrm>
        </p:spPr>
        <p:txBody>
          <a:bodyPr lIns="0" tIns="0" rIns="0" bIns="0" anchor="t"/>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2" name="Right Triangle 11">
            <a:extLst>
              <a:ext uri="{FF2B5EF4-FFF2-40B4-BE49-F238E27FC236}">
                <a16:creationId xmlns:a16="http://schemas.microsoft.com/office/drawing/2014/main" xmlns="" id="{4A846DED-3EE2-964A-95E2-D23092AB1B5F}"/>
              </a:ext>
            </a:extLst>
          </p:cNvPr>
          <p:cNvSpPr/>
          <p:nvPr userDrawn="1"/>
        </p:nvSpPr>
        <p:spPr>
          <a:xfrm flipH="1">
            <a:off x="10190282" y="5766887"/>
            <a:ext cx="2001715" cy="109111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xmlns="" id="{365D5645-5A76-4148-B058-A9B0B2CD3417}"/>
              </a:ext>
            </a:extLst>
          </p:cNvPr>
          <p:cNvSpPr>
            <a:spLocks noGrp="1"/>
          </p:cNvSpPr>
          <p:nvPr>
            <p:ph type="dt" sz="half" idx="10"/>
          </p:nvPr>
        </p:nvSpPr>
        <p:spPr>
          <a:solidFill>
            <a:schemeClr val="bg1"/>
          </a:solidFill>
        </p:spPr>
        <p:txBody>
          <a:bodyPr/>
          <a:lstStyle/>
          <a:p>
            <a:fld id="{BD9C5BC1-7863-40CC-8479-E09E96C15D07}" type="datetimeFigureOut">
              <a:rPr lang="en-GB" smtClean="0"/>
              <a:pPr/>
              <a:t>03/02/2020</a:t>
            </a:fld>
            <a:endParaRPr lang="en-GB"/>
          </a:p>
        </p:txBody>
      </p:sp>
    </p:spTree>
    <p:extLst>
      <p:ext uri="{BB962C8B-B14F-4D97-AF65-F5344CB8AC3E}">
        <p14:creationId xmlns:p14="http://schemas.microsoft.com/office/powerpoint/2010/main" val="327453046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A27F2236-6718-6745-A53A-D577BD6E823E}"/>
              </a:ext>
            </a:extLst>
          </p:cNvPr>
          <p:cNvSpPr/>
          <p:nvPr userDrawn="1"/>
        </p:nvSpPr>
        <p:spPr>
          <a:xfrm>
            <a:off x="-244" y="0"/>
            <a:ext cx="12192244" cy="6858000"/>
          </a:xfrm>
          <a:prstGeom prst="rect">
            <a:avLst/>
          </a:prstGeom>
          <a:solidFill>
            <a:schemeClr val="accent1"/>
          </a:solidFill>
          <a:ln>
            <a:noFill/>
          </a:ln>
          <a:effectLst>
            <a:outerShdw blurRad="127000" dir="8700000" algn="ctr" rotWithShape="0">
              <a:schemeClr val="tx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90529970-CA7F-9B44-9632-627052682D8F}"/>
              </a:ext>
            </a:extLst>
          </p:cNvPr>
          <p:cNvSpPr/>
          <p:nvPr userDrawn="1"/>
        </p:nvSpPr>
        <p:spPr>
          <a:xfrm>
            <a:off x="-244" y="1818409"/>
            <a:ext cx="12192244" cy="5039591"/>
          </a:xfrm>
          <a:prstGeom prst="rect">
            <a:avLst/>
          </a:prstGeom>
          <a:solidFill>
            <a:schemeClr val="accent1"/>
          </a:solidFill>
          <a:ln>
            <a:noFill/>
          </a:ln>
          <a:effectLst>
            <a:outerShdw blurRad="127000" dir="8700000" algn="ctr" rotWithShape="0">
              <a:schemeClr val="tx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100B0A9-B806-2C4B-BB91-E5BE628A200B}"/>
              </a:ext>
            </a:extLst>
          </p:cNvPr>
          <p:cNvSpPr>
            <a:spLocks noGrp="1"/>
          </p:cNvSpPr>
          <p:nvPr>
            <p:ph type="ctrTitle"/>
          </p:nvPr>
        </p:nvSpPr>
        <p:spPr>
          <a:xfrm>
            <a:off x="695325" y="3646220"/>
            <a:ext cx="10801350" cy="923330"/>
          </a:xfrm>
        </p:spPr>
        <p:txBody>
          <a:bodyPr anchor="b">
            <a:spAutoFit/>
          </a:bodyPr>
          <a:lstStyle>
            <a:lvl1pPr algn="l">
              <a:defRPr sz="60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xmlns="" id="{297FE206-827E-B74E-A073-1CE7877685F6}"/>
              </a:ext>
            </a:extLst>
          </p:cNvPr>
          <p:cNvSpPr>
            <a:spLocks noGrp="1"/>
          </p:cNvSpPr>
          <p:nvPr>
            <p:ph type="subTitle" idx="1"/>
          </p:nvPr>
        </p:nvSpPr>
        <p:spPr>
          <a:xfrm>
            <a:off x="695325" y="4661625"/>
            <a:ext cx="10801350" cy="493020"/>
          </a:xfrm>
        </p:spPr>
        <p:txBody>
          <a:bodyPr>
            <a:sp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Picture Placeholder 5">
            <a:extLst>
              <a:ext uri="{FF2B5EF4-FFF2-40B4-BE49-F238E27FC236}">
                <a16:creationId xmlns:a16="http://schemas.microsoft.com/office/drawing/2014/main" xmlns="" id="{0B181AC0-D625-2042-83DA-845FAD401314}"/>
              </a:ext>
            </a:extLst>
          </p:cNvPr>
          <p:cNvSpPr>
            <a:spLocks noGrp="1" noChangeAspect="1"/>
          </p:cNvSpPr>
          <p:nvPr>
            <p:ph type="pic" sz="quarter" idx="11"/>
          </p:nvPr>
        </p:nvSpPr>
        <p:spPr>
          <a:xfrm>
            <a:off x="4338183" y="819273"/>
            <a:ext cx="1889998" cy="360001"/>
          </a:xfrm>
          <a:blipFill>
            <a:blip r:embed="rId2">
              <a:extLst>
                <a:ext uri="{96DAC541-7B7A-43D3-8B79-37D633B846F1}">
                  <asvg:svgBlip xmlns:asvg="http://schemas.microsoft.com/office/drawing/2016/SVG/main" xmlns="" r:embed="rId3"/>
                </a:ext>
              </a:extLst>
            </a:blip>
            <a:stretch>
              <a:fillRect/>
            </a:stretch>
          </a:blipFill>
        </p:spPr>
        <p:txBody>
          <a:bodyPr lIns="0" tIns="0" rIns="0" bIns="0"/>
          <a:lstStyle>
            <a:lvl1pPr marL="0" indent="0">
              <a:buNone/>
              <a:defRPr>
                <a:noFill/>
              </a:defRPr>
            </a:lvl1pPr>
          </a:lstStyle>
          <a:p>
            <a:endParaRPr lang="en-US" dirty="0"/>
          </a:p>
        </p:txBody>
      </p:sp>
      <p:sp>
        <p:nvSpPr>
          <p:cNvPr id="5" name="Date Placeholder 4">
            <a:extLst>
              <a:ext uri="{FF2B5EF4-FFF2-40B4-BE49-F238E27FC236}">
                <a16:creationId xmlns:a16="http://schemas.microsoft.com/office/drawing/2014/main" xmlns="" id="{EE62B7A8-1EB7-1B4B-A2BF-4BC00E528C43}"/>
              </a:ext>
            </a:extLst>
          </p:cNvPr>
          <p:cNvSpPr>
            <a:spLocks noGrp="1"/>
          </p:cNvSpPr>
          <p:nvPr>
            <p:ph type="dt" sz="half" idx="12"/>
          </p:nvPr>
        </p:nvSpPr>
        <p:spPr>
          <a:solidFill>
            <a:schemeClr val="accent2"/>
          </a:solidFill>
        </p:spPr>
        <p:txBody>
          <a:bodyPr/>
          <a:lstStyle>
            <a:lvl1pPr>
              <a:defRPr>
                <a:solidFill>
                  <a:schemeClr val="bg1"/>
                </a:solidFill>
              </a:defRPr>
            </a:lvl1pPr>
          </a:lstStyle>
          <a:p>
            <a:fld id="{BD9C5BC1-7863-40CC-8479-E09E96C15D07}" type="datetimeFigureOut">
              <a:rPr lang="en-GB" smtClean="0"/>
              <a:pPr/>
              <a:t>03/02/2020</a:t>
            </a:fld>
            <a:endParaRPr lang="en-GB" dirty="0"/>
          </a:p>
        </p:txBody>
      </p:sp>
      <p:sp>
        <p:nvSpPr>
          <p:cNvPr id="12" name="Picture Placeholder 5">
            <a:extLst>
              <a:ext uri="{FF2B5EF4-FFF2-40B4-BE49-F238E27FC236}">
                <a16:creationId xmlns:a16="http://schemas.microsoft.com/office/drawing/2014/main" xmlns="" id="{2B323BE9-0415-084E-87C1-5E4ECE831EFD}"/>
              </a:ext>
            </a:extLst>
          </p:cNvPr>
          <p:cNvSpPr>
            <a:spLocks noGrp="1"/>
          </p:cNvSpPr>
          <p:nvPr>
            <p:ph type="pic" sz="quarter" idx="13"/>
          </p:nvPr>
        </p:nvSpPr>
        <p:spPr>
          <a:xfrm>
            <a:off x="695324" y="549275"/>
            <a:ext cx="2922857" cy="900000"/>
          </a:xfrm>
          <a:blipFill>
            <a:blip r:embed="rId4">
              <a:extLst>
                <a:ext uri="{96DAC541-7B7A-43D3-8B79-37D633B846F1}">
                  <asvg:svgBlip xmlns:asvg="http://schemas.microsoft.com/office/drawing/2016/SVG/main" xmlns="" r:embed="rId5"/>
                </a:ext>
              </a:extLst>
            </a:blip>
            <a:stretch>
              <a:fillRect/>
            </a:stretch>
          </a:blipFill>
        </p:spPr>
        <p:txBody>
          <a:bodyPr lIns="0" tIns="0" rIns="0" bIns="0"/>
          <a:lstStyle>
            <a:lvl1pPr marL="0" indent="0">
              <a:buNone/>
              <a:defRPr>
                <a:noFill/>
              </a:defRPr>
            </a:lvl1pPr>
          </a:lstStyle>
          <a:p>
            <a:endParaRPr lang="en-US" dirty="0"/>
          </a:p>
        </p:txBody>
      </p:sp>
      <p:sp>
        <p:nvSpPr>
          <p:cNvPr id="9" name="Text Placeholder 8">
            <a:extLst>
              <a:ext uri="{FF2B5EF4-FFF2-40B4-BE49-F238E27FC236}">
                <a16:creationId xmlns:a16="http://schemas.microsoft.com/office/drawing/2014/main" xmlns="" id="{9F7922E9-8D4C-8D41-89F8-E9D56EAD1421}"/>
              </a:ext>
            </a:extLst>
          </p:cNvPr>
          <p:cNvSpPr>
            <a:spLocks noGrp="1"/>
          </p:cNvSpPr>
          <p:nvPr>
            <p:ph type="body" sz="quarter" idx="14"/>
          </p:nvPr>
        </p:nvSpPr>
        <p:spPr>
          <a:xfrm>
            <a:off x="3975777" y="712175"/>
            <a:ext cx="10800" cy="584689"/>
          </a:xfrm>
          <a:prstGeom prst="rect">
            <a:avLst/>
          </a:prstGeom>
          <a:solidFill>
            <a:schemeClr val="accent4"/>
          </a:solidFill>
        </p:spPr>
        <p:txBody>
          <a:bodyPr/>
          <a:lstStyle>
            <a:lvl1pPr marL="0" indent="0">
              <a:buNone/>
              <a:defRPr>
                <a:noFill/>
              </a:defRPr>
            </a:lvl1pPr>
          </a:lstStyle>
          <a:p>
            <a:pPr lvl="0"/>
            <a:endParaRPr lang="en-US" dirty="0"/>
          </a:p>
        </p:txBody>
      </p:sp>
    </p:spTree>
    <p:extLst>
      <p:ext uri="{BB962C8B-B14F-4D97-AF65-F5344CB8AC3E}">
        <p14:creationId xmlns:p14="http://schemas.microsoft.com/office/powerpoint/2010/main" val="226894413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ADB250-E54E-F444-A9BE-0EE2955BBCC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B2EC5A1E-C29C-4C41-899F-CE9C71ED9CF3}"/>
              </a:ext>
            </a:extLst>
          </p:cNvPr>
          <p:cNvSpPr>
            <a:spLocks noGrp="1"/>
          </p:cNvSpPr>
          <p:nvPr>
            <p:ph sz="half" idx="1"/>
          </p:nvPr>
        </p:nvSpPr>
        <p:spPr>
          <a:xfrm>
            <a:off x="838200" y="1825625"/>
            <a:ext cx="5181600" cy="2828338"/>
          </a:xfrm>
        </p:spPr>
        <p:txBody>
          <a:bodyPr>
            <a:sp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xmlns="" id="{5D371570-6242-4A44-888B-32E3E8FF2A32}"/>
              </a:ext>
            </a:extLst>
          </p:cNvPr>
          <p:cNvSpPr>
            <a:spLocks noGrp="1"/>
          </p:cNvSpPr>
          <p:nvPr>
            <p:ph sz="half" idx="2"/>
          </p:nvPr>
        </p:nvSpPr>
        <p:spPr>
          <a:xfrm>
            <a:off x="6172200" y="1825625"/>
            <a:ext cx="5181600" cy="2828338"/>
          </a:xfrm>
        </p:spPr>
        <p:txBody>
          <a:bodyPr>
            <a:sp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EDAE9E08-7DBC-2042-9FE4-7FC9D40216F0}"/>
              </a:ext>
            </a:extLst>
          </p:cNvPr>
          <p:cNvSpPr>
            <a:spLocks noGrp="1"/>
          </p:cNvSpPr>
          <p:nvPr>
            <p:ph type="dt" sz="half" idx="10"/>
          </p:nvPr>
        </p:nvSpPr>
        <p:spPr/>
        <p:txBody>
          <a:bodyPr/>
          <a:lstStyle/>
          <a:p>
            <a:fld id="{BD9C5BC1-7863-40CC-8479-E09E96C15D07}" type="datetimeFigureOut">
              <a:rPr lang="en-GB" smtClean="0"/>
              <a:pPr/>
              <a:t>03/02/2020</a:t>
            </a:fld>
            <a:endParaRPr lang="en-GB"/>
          </a:p>
        </p:txBody>
      </p:sp>
    </p:spTree>
    <p:extLst>
      <p:ext uri="{BB962C8B-B14F-4D97-AF65-F5344CB8AC3E}">
        <p14:creationId xmlns:p14="http://schemas.microsoft.com/office/powerpoint/2010/main" val="1441678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4863E13-8E3B-494A-AD95-84646EA557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96882507-B878-4A4F-9A58-072188E9E6DA}"/>
              </a:ext>
            </a:extLst>
          </p:cNvPr>
          <p:cNvSpPr>
            <a:spLocks noGrp="1"/>
          </p:cNvSpPr>
          <p:nvPr>
            <p:ph sz="half" idx="2"/>
          </p:nvPr>
        </p:nvSpPr>
        <p:spPr>
          <a:xfrm>
            <a:off x="839788" y="2505075"/>
            <a:ext cx="5157787" cy="2828338"/>
          </a:xfrm>
        </p:spPr>
        <p:txBody>
          <a:bodyPr>
            <a:sp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xmlns="" id="{312F3B0E-C55E-7C42-B1F1-417799658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3DD6813F-1929-EC45-B9F1-2027F68275D5}"/>
              </a:ext>
            </a:extLst>
          </p:cNvPr>
          <p:cNvSpPr>
            <a:spLocks noGrp="1"/>
          </p:cNvSpPr>
          <p:nvPr>
            <p:ph sz="quarter" idx="4"/>
          </p:nvPr>
        </p:nvSpPr>
        <p:spPr>
          <a:xfrm>
            <a:off x="6172200" y="2505075"/>
            <a:ext cx="5183188" cy="2828338"/>
          </a:xfrm>
        </p:spPr>
        <p:txBody>
          <a:bodyPr>
            <a:sp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7">
            <a:extLst>
              <a:ext uri="{FF2B5EF4-FFF2-40B4-BE49-F238E27FC236}">
                <a16:creationId xmlns:a16="http://schemas.microsoft.com/office/drawing/2014/main" xmlns="" id="{57F9FDAC-D360-0A42-B738-BE30C1B6939F}"/>
              </a:ext>
            </a:extLst>
          </p:cNvPr>
          <p:cNvSpPr>
            <a:spLocks noGrp="1"/>
          </p:cNvSpPr>
          <p:nvPr>
            <p:ph type="title"/>
          </p:nvPr>
        </p:nvSpPr>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xmlns="" id="{141AA465-77E1-BF4E-B7E9-F9915E575C85}"/>
              </a:ext>
            </a:extLst>
          </p:cNvPr>
          <p:cNvSpPr>
            <a:spLocks noGrp="1"/>
          </p:cNvSpPr>
          <p:nvPr>
            <p:ph type="dt" sz="half" idx="10"/>
          </p:nvPr>
        </p:nvSpPr>
        <p:spPr/>
        <p:txBody>
          <a:bodyPr/>
          <a:lstStyle/>
          <a:p>
            <a:fld id="{BD9C5BC1-7863-40CC-8479-E09E96C15D07}" type="datetimeFigureOut">
              <a:rPr lang="en-GB" smtClean="0"/>
              <a:pPr/>
              <a:t>03/02/2020</a:t>
            </a:fld>
            <a:endParaRPr lang="en-GB"/>
          </a:p>
        </p:txBody>
      </p:sp>
    </p:spTree>
    <p:extLst>
      <p:ext uri="{BB962C8B-B14F-4D97-AF65-F5344CB8AC3E}">
        <p14:creationId xmlns:p14="http://schemas.microsoft.com/office/powerpoint/2010/main" val="2518504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433183-40E5-5048-91B8-81A917B885B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233D5274-655E-A541-A1F5-067EA054BFC2}"/>
              </a:ext>
            </a:extLst>
          </p:cNvPr>
          <p:cNvSpPr>
            <a:spLocks noGrp="1"/>
          </p:cNvSpPr>
          <p:nvPr>
            <p:ph type="body" orient="vert" idx="1"/>
          </p:nvPr>
        </p:nvSpPr>
        <p:spPr/>
        <p:txBody>
          <a:bodyPr vert="eaVert"/>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GB"/>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xmlns="" id="{2441B7AF-B2C0-C344-AE7B-140A6050B4F9}"/>
              </a:ext>
            </a:extLst>
          </p:cNvPr>
          <p:cNvSpPr>
            <a:spLocks noGrp="1"/>
          </p:cNvSpPr>
          <p:nvPr>
            <p:ph type="dt" sz="half" idx="10"/>
          </p:nvPr>
        </p:nvSpPr>
        <p:spPr/>
        <p:txBody>
          <a:bodyPr/>
          <a:lstStyle/>
          <a:p>
            <a:fld id="{BD9C5BC1-7863-40CC-8479-E09E96C15D07}" type="datetimeFigureOut">
              <a:rPr lang="en-GB" smtClean="0"/>
              <a:pPr/>
              <a:t>03/02/2020</a:t>
            </a:fld>
            <a:endParaRPr lang="en-GB"/>
          </a:p>
        </p:txBody>
      </p:sp>
    </p:spTree>
    <p:extLst>
      <p:ext uri="{BB962C8B-B14F-4D97-AF65-F5344CB8AC3E}">
        <p14:creationId xmlns:p14="http://schemas.microsoft.com/office/powerpoint/2010/main" val="2110446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C82B299-6DDB-1946-A8FE-30D91276544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3064A727-9D9C-A243-B9C4-8D5B2C1233DB}"/>
              </a:ext>
            </a:extLst>
          </p:cNvPr>
          <p:cNvSpPr>
            <a:spLocks noGrp="1"/>
          </p:cNvSpPr>
          <p:nvPr>
            <p:ph type="body" orient="vert" idx="1"/>
          </p:nvPr>
        </p:nvSpPr>
        <p:spPr>
          <a:xfrm>
            <a:off x="838200" y="365125"/>
            <a:ext cx="7734300" cy="5811838"/>
          </a:xfrm>
        </p:spPr>
        <p:txBody>
          <a:bodyPr vert="eaVert"/>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GB"/>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xmlns="" id="{A618E48E-58AA-934E-AD7C-5710E97AF85D}"/>
              </a:ext>
            </a:extLst>
          </p:cNvPr>
          <p:cNvSpPr>
            <a:spLocks noGrp="1"/>
          </p:cNvSpPr>
          <p:nvPr>
            <p:ph type="dt" sz="half" idx="10"/>
          </p:nvPr>
        </p:nvSpPr>
        <p:spPr/>
        <p:txBody>
          <a:bodyPr/>
          <a:lstStyle/>
          <a:p>
            <a:fld id="{BD9C5BC1-7863-40CC-8479-E09E96C15D07}" type="datetimeFigureOut">
              <a:rPr lang="en-GB" smtClean="0"/>
              <a:pPr/>
              <a:t>03/02/2020</a:t>
            </a:fld>
            <a:endParaRPr lang="en-GB"/>
          </a:p>
        </p:txBody>
      </p:sp>
    </p:spTree>
    <p:extLst>
      <p:ext uri="{BB962C8B-B14F-4D97-AF65-F5344CB8AC3E}">
        <p14:creationId xmlns:p14="http://schemas.microsoft.com/office/powerpoint/2010/main" val="863315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179B0-6321-434D-A23C-857F7EA6A669}"/>
              </a:ext>
            </a:extLst>
          </p:cNvPr>
          <p:cNvSpPr>
            <a:spLocks noGrp="1"/>
          </p:cNvSpPr>
          <p:nvPr>
            <p:ph type="title"/>
          </p:nvPr>
        </p:nvSpPr>
        <p:spPr>
          <a:xfrm>
            <a:off x="0" y="0"/>
            <a:ext cx="12192000" cy="1255825"/>
          </a:xfrm>
          <a:solidFill>
            <a:schemeClr val="tx2"/>
          </a:solidFill>
        </p:spPr>
        <p:txBody>
          <a:bodyPr wrap="square" lIns="684000" tIns="576000" rIns="684000" bIns="180000" anchor="t" anchorCtr="0">
            <a:spAutoFit/>
          </a:bodyPr>
          <a:lstStyle>
            <a:lvl1pPr>
              <a:lnSpc>
                <a:spcPct val="100000"/>
              </a:lnSpc>
              <a:defRPr sz="320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xmlns="" id="{E159E37B-4747-6449-BB6B-B72D5F4344DF}"/>
              </a:ext>
            </a:extLst>
          </p:cNvPr>
          <p:cNvSpPr>
            <a:spLocks noGrp="1"/>
          </p:cNvSpPr>
          <p:nvPr>
            <p:ph idx="1"/>
          </p:nvPr>
        </p:nvSpPr>
        <p:spPr>
          <a:xfrm>
            <a:off x="695325" y="1619999"/>
            <a:ext cx="5949919" cy="2510880"/>
          </a:xfrm>
        </p:spPr>
        <p:txBody>
          <a:bodyPr wrap="square" lIns="0" tIns="0" rIns="0" bIns="0">
            <a:spAutoFit/>
          </a:bodyPr>
          <a:lstStyle>
            <a:lvl1pPr marL="0" indent="0">
              <a:lnSpc>
                <a:spcPct val="120000"/>
              </a:lnSpc>
              <a:buNone/>
              <a:defRPr sz="3200"/>
            </a:lvl1pPr>
            <a:lvl2pPr marL="457200" indent="0">
              <a:lnSpc>
                <a:spcPct val="120000"/>
              </a:lnSpc>
              <a:buNone/>
              <a:defRPr sz="2800"/>
            </a:lvl2pPr>
            <a:lvl3pPr marL="914400" indent="0">
              <a:lnSpc>
                <a:spcPct val="120000"/>
              </a:lnSpc>
              <a:buNone/>
              <a:defRPr sz="2400"/>
            </a:lvl3pPr>
            <a:lvl4pPr marL="1371600" indent="0">
              <a:lnSpc>
                <a:spcPct val="120000"/>
              </a:lnSpc>
              <a:buNone/>
              <a:defRPr sz="2000"/>
            </a:lvl4pPr>
            <a:lvl5pPr marL="1828800" indent="0">
              <a:lnSpc>
                <a:spcPct val="120000"/>
              </a:lnSpc>
              <a:buNone/>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Right Triangle 10">
            <a:extLst>
              <a:ext uri="{FF2B5EF4-FFF2-40B4-BE49-F238E27FC236}">
                <a16:creationId xmlns:a16="http://schemas.microsoft.com/office/drawing/2014/main" xmlns="" id="{78352462-FCDC-9D4C-86BB-D651E73EE2FD}"/>
              </a:ext>
            </a:extLst>
          </p:cNvPr>
          <p:cNvSpPr/>
          <p:nvPr userDrawn="1"/>
        </p:nvSpPr>
        <p:spPr>
          <a:xfrm rot="16200000" flipH="1">
            <a:off x="10752000" y="0"/>
            <a:ext cx="1440000" cy="1440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1469A102-3579-B54A-93E2-17FC4B0EB6D8}"/>
              </a:ext>
            </a:extLst>
          </p:cNvPr>
          <p:cNvSpPr>
            <a:spLocks noGrp="1"/>
          </p:cNvSpPr>
          <p:nvPr>
            <p:ph type="dt" sz="half" idx="10"/>
          </p:nvPr>
        </p:nvSpPr>
        <p:spPr/>
        <p:txBody>
          <a:bodyPr/>
          <a:lstStyle/>
          <a:p>
            <a:fld id="{BD9C5BC1-7863-40CC-8479-E09E96C15D07}" type="datetimeFigureOut">
              <a:rPr lang="en-GB" smtClean="0"/>
              <a:pPr/>
              <a:t>03/02/2020</a:t>
            </a:fld>
            <a:endParaRPr lang="en-GB"/>
          </a:p>
        </p:txBody>
      </p:sp>
      <p:sp>
        <p:nvSpPr>
          <p:cNvPr id="8" name="Picture Placeholder 5">
            <a:extLst>
              <a:ext uri="{FF2B5EF4-FFF2-40B4-BE49-F238E27FC236}">
                <a16:creationId xmlns:a16="http://schemas.microsoft.com/office/drawing/2014/main" xmlns="" id="{F38189F6-97D8-5F4D-889D-8ECCB6D01735}"/>
              </a:ext>
            </a:extLst>
          </p:cNvPr>
          <p:cNvSpPr>
            <a:spLocks noGrp="1"/>
          </p:cNvSpPr>
          <p:nvPr>
            <p:ph type="pic" sz="quarter" idx="11"/>
          </p:nvPr>
        </p:nvSpPr>
        <p:spPr>
          <a:xfrm>
            <a:off x="7088188" y="1619250"/>
            <a:ext cx="4408487" cy="4689475"/>
          </a:xfrm>
        </p:spPr>
        <p:txBody>
          <a:bodyPr/>
          <a:lstStyle>
            <a:lvl1pPr marL="0" indent="0">
              <a:buNone/>
              <a:defRPr/>
            </a:lvl1pPr>
          </a:lstStyle>
          <a:p>
            <a:endParaRPr lang="en-US"/>
          </a:p>
        </p:txBody>
      </p:sp>
    </p:spTree>
    <p:extLst>
      <p:ext uri="{BB962C8B-B14F-4D97-AF65-F5344CB8AC3E}">
        <p14:creationId xmlns:p14="http://schemas.microsoft.com/office/powerpoint/2010/main" val="1855656211"/>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Plain Title and Conten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xmlns="" id="{2F0EB9FB-CCB6-A041-B17F-7A62ABE8ECC9}"/>
              </a:ext>
            </a:extLst>
          </p:cNvPr>
          <p:cNvSpPr/>
          <p:nvPr userDrawn="1"/>
        </p:nvSpPr>
        <p:spPr>
          <a:xfrm>
            <a:off x="0" y="1333500"/>
            <a:ext cx="5730949" cy="55245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9DA3CDD-BEDC-2D47-AF68-7A2F003445A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9E4FF302-892A-F341-A89F-FA21147607BD}"/>
              </a:ext>
            </a:extLst>
          </p:cNvPr>
          <p:cNvSpPr>
            <a:spLocks noGrp="1"/>
          </p:cNvSpPr>
          <p:nvPr>
            <p:ph idx="1"/>
          </p:nvPr>
        </p:nvSpPr>
        <p:spPr>
          <a:xfrm>
            <a:off x="838200" y="1825625"/>
            <a:ext cx="10515600" cy="2311274"/>
          </a:xfrm>
        </p:spPr>
        <p:txBody>
          <a:bodyPr>
            <a:sp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xmlns="" id="{E982F52C-9284-AD49-BA9E-809A33710BF5}"/>
              </a:ext>
            </a:extLst>
          </p:cNvPr>
          <p:cNvSpPr>
            <a:spLocks noGrp="1"/>
          </p:cNvSpPr>
          <p:nvPr>
            <p:ph type="dt" sz="half" idx="10"/>
          </p:nvPr>
        </p:nvSpPr>
        <p:spPr/>
        <p:txBody>
          <a:bodyPr/>
          <a:lstStyle/>
          <a:p>
            <a:fld id="{BD9C5BC1-7863-40CC-8479-E09E96C15D07}" type="datetimeFigureOut">
              <a:rPr lang="en-GB" smtClean="0"/>
              <a:pPr/>
              <a:t>03/02/2020</a:t>
            </a:fld>
            <a:endParaRPr lang="en-GB" dirty="0"/>
          </a:p>
        </p:txBody>
      </p:sp>
    </p:spTree>
    <p:extLst>
      <p:ext uri="{BB962C8B-B14F-4D97-AF65-F5344CB8AC3E}">
        <p14:creationId xmlns:p14="http://schemas.microsoft.com/office/powerpoint/2010/main" val="109637944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159E37B-4747-6449-BB6B-B72D5F4344DF}"/>
              </a:ext>
            </a:extLst>
          </p:cNvPr>
          <p:cNvSpPr>
            <a:spLocks noGrp="1"/>
          </p:cNvSpPr>
          <p:nvPr>
            <p:ph idx="1"/>
          </p:nvPr>
        </p:nvSpPr>
        <p:spPr>
          <a:xfrm>
            <a:off x="695325" y="549275"/>
            <a:ext cx="10801350" cy="2510880"/>
          </a:xfrm>
        </p:spPr>
        <p:txBody>
          <a:bodyPr lIns="0" tIns="0" rIns="0" bIns="0">
            <a:spAutoFit/>
          </a:bodyPr>
          <a:lstStyle>
            <a:lvl1pPr marL="0" indent="0">
              <a:lnSpc>
                <a:spcPct val="120000"/>
              </a:lnSpc>
              <a:buNone/>
              <a:defRPr sz="3200"/>
            </a:lvl1pPr>
            <a:lvl2pPr marL="457200" indent="0">
              <a:lnSpc>
                <a:spcPct val="120000"/>
              </a:lnSpc>
              <a:buNone/>
              <a:defRPr sz="2800"/>
            </a:lvl2pPr>
            <a:lvl3pPr marL="914400" indent="0">
              <a:lnSpc>
                <a:spcPct val="120000"/>
              </a:lnSpc>
              <a:buNone/>
              <a:defRPr sz="2400"/>
            </a:lvl3pPr>
            <a:lvl4pPr marL="1371600" indent="0">
              <a:lnSpc>
                <a:spcPct val="120000"/>
              </a:lnSpc>
              <a:buNone/>
              <a:defRPr sz="2000"/>
            </a:lvl4pPr>
            <a:lvl5pPr marL="1828800" indent="0">
              <a:lnSpc>
                <a:spcPct val="120000"/>
              </a:lnSpc>
              <a:buNone/>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Date Placeholder 1">
            <a:extLst>
              <a:ext uri="{FF2B5EF4-FFF2-40B4-BE49-F238E27FC236}">
                <a16:creationId xmlns:a16="http://schemas.microsoft.com/office/drawing/2014/main" xmlns="" id="{30DD4D50-AFDA-3A44-B1D2-FF2497F2CCF3}"/>
              </a:ext>
            </a:extLst>
          </p:cNvPr>
          <p:cNvSpPr>
            <a:spLocks noGrp="1"/>
          </p:cNvSpPr>
          <p:nvPr>
            <p:ph type="dt" sz="half" idx="10"/>
          </p:nvPr>
        </p:nvSpPr>
        <p:spPr/>
        <p:txBody>
          <a:bodyPr/>
          <a:lstStyle/>
          <a:p>
            <a:fld id="{BD9C5BC1-7863-40CC-8479-E09E96C15D07}" type="datetimeFigureOut">
              <a:rPr lang="en-GB" smtClean="0"/>
              <a:pPr/>
              <a:t>03/02/2020</a:t>
            </a:fld>
            <a:endParaRPr lang="en-GB" dirty="0"/>
          </a:p>
        </p:txBody>
      </p:sp>
    </p:spTree>
    <p:extLst>
      <p:ext uri="{BB962C8B-B14F-4D97-AF65-F5344CB8AC3E}">
        <p14:creationId xmlns:p14="http://schemas.microsoft.com/office/powerpoint/2010/main" val="22187603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C0656429-2985-9E43-9933-EE17683C21CB}"/>
              </a:ext>
            </a:extLst>
          </p:cNvPr>
          <p:cNvSpPr>
            <a:spLocks noGrp="1"/>
          </p:cNvSpPr>
          <p:nvPr>
            <p:ph type="dt" sz="half" idx="10"/>
          </p:nvPr>
        </p:nvSpPr>
        <p:spPr/>
        <p:txBody>
          <a:bodyPr/>
          <a:lstStyle/>
          <a:p>
            <a:fld id="{BD9C5BC1-7863-40CC-8479-E09E96C15D07}" type="datetimeFigureOut">
              <a:rPr lang="en-GB" smtClean="0"/>
              <a:pPr/>
              <a:t>03/02/2020</a:t>
            </a:fld>
            <a:endParaRPr lang="en-GB" dirty="0"/>
          </a:p>
        </p:txBody>
      </p:sp>
    </p:spTree>
    <p:extLst>
      <p:ext uri="{BB962C8B-B14F-4D97-AF65-F5344CB8AC3E}">
        <p14:creationId xmlns:p14="http://schemas.microsoft.com/office/powerpoint/2010/main" val="559185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389D420-B858-C440-9289-47A4A236DA91}"/>
              </a:ext>
            </a:extLst>
          </p:cNvPr>
          <p:cNvSpPr/>
          <p:nvPr userDrawn="1"/>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15C4DDA1-3EA2-8F4D-85FA-4F6EA422E82A}"/>
              </a:ext>
            </a:extLst>
          </p:cNvPr>
          <p:cNvSpPr/>
          <p:nvPr userDrawn="1"/>
        </p:nvSpPr>
        <p:spPr>
          <a:xfrm>
            <a:off x="1413933" y="1286116"/>
            <a:ext cx="9362017" cy="4321176"/>
          </a:xfrm>
          <a:prstGeom prst="rect">
            <a:avLst/>
          </a:prstGeom>
          <a:solidFill>
            <a:schemeClr val="bg1"/>
          </a:solidFill>
          <a:ln>
            <a:noFill/>
          </a:ln>
          <a:effectLst>
            <a:outerShdw blurRad="127000" dir="8700000" algn="ctr" rotWithShape="0">
              <a:schemeClr val="tx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B9A75C2-32D9-FE4C-9C79-5556A12609F0}"/>
              </a:ext>
            </a:extLst>
          </p:cNvPr>
          <p:cNvSpPr>
            <a:spLocks noGrp="1"/>
          </p:cNvSpPr>
          <p:nvPr>
            <p:ph type="title"/>
          </p:nvPr>
        </p:nvSpPr>
        <p:spPr>
          <a:xfrm>
            <a:off x="2135189" y="1989138"/>
            <a:ext cx="7921624" cy="2087826"/>
          </a:xfrm>
        </p:spPr>
        <p:txBody>
          <a:bodyPr anchor="t"/>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90EFD367-D328-D443-AB8A-715F168219EE}"/>
              </a:ext>
            </a:extLst>
          </p:cNvPr>
          <p:cNvSpPr>
            <a:spLocks noGrp="1"/>
          </p:cNvSpPr>
          <p:nvPr>
            <p:ph type="body" idx="1"/>
          </p:nvPr>
        </p:nvSpPr>
        <p:spPr>
          <a:xfrm>
            <a:off x="2135188" y="4076964"/>
            <a:ext cx="7921624" cy="7918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Date Placeholder 4">
            <a:extLst>
              <a:ext uri="{FF2B5EF4-FFF2-40B4-BE49-F238E27FC236}">
                <a16:creationId xmlns:a16="http://schemas.microsoft.com/office/drawing/2014/main" xmlns="" id="{B958DA0F-17CD-4743-847C-C0B151414575}"/>
              </a:ext>
            </a:extLst>
          </p:cNvPr>
          <p:cNvSpPr>
            <a:spLocks noGrp="1"/>
          </p:cNvSpPr>
          <p:nvPr>
            <p:ph type="dt" sz="half" idx="10"/>
          </p:nvPr>
        </p:nvSpPr>
        <p:spPr/>
        <p:txBody>
          <a:bodyPr/>
          <a:lstStyle/>
          <a:p>
            <a:fld id="{BD9C5BC1-7863-40CC-8479-E09E96C15D07}" type="datetimeFigureOut">
              <a:rPr lang="en-GB" smtClean="0"/>
              <a:pPr/>
              <a:t>03/02/2020</a:t>
            </a:fld>
            <a:endParaRPr lang="en-GB" dirty="0"/>
          </a:p>
        </p:txBody>
      </p:sp>
    </p:spTree>
    <p:extLst>
      <p:ext uri="{BB962C8B-B14F-4D97-AF65-F5344CB8AC3E}">
        <p14:creationId xmlns:p14="http://schemas.microsoft.com/office/powerpoint/2010/main" val="1773153108"/>
      </p:ext>
    </p:extLst>
  </p:cSld>
  <p:clrMapOvr>
    <a:masterClrMapping/>
  </p:clrMapOvr>
  <p:extLst>
    <p:ext uri="{DCECCB84-F9BA-43D5-87BE-67443E8EF086}">
      <p15:sldGuideLst xmlns:p15="http://schemas.microsoft.com/office/powerpoint/2012/main">
        <p15:guide id="5" orient="horz" pos="799" userDrawn="1">
          <p15:clr>
            <a:srgbClr val="FBAE40"/>
          </p15:clr>
        </p15:guide>
        <p15:guide id="6" orient="horz" pos="3521" userDrawn="1">
          <p15:clr>
            <a:srgbClr val="FBAE40"/>
          </p15:clr>
        </p15:guide>
        <p15:guide id="7" pos="892" userDrawn="1">
          <p15:clr>
            <a:srgbClr val="FBAE40"/>
          </p15:clr>
        </p15:guide>
        <p15:guide id="8" pos="6788" userDrawn="1">
          <p15:clr>
            <a:srgbClr val="FBAE40"/>
          </p15:clr>
        </p15:guide>
        <p15:guide id="9" pos="1345" userDrawn="1">
          <p15:clr>
            <a:srgbClr val="FBAE40"/>
          </p15:clr>
        </p15:guide>
        <p15:guide id="10" pos="6335" userDrawn="1">
          <p15:clr>
            <a:srgbClr val="FBAE40"/>
          </p15:clr>
        </p15:guide>
        <p15:guide id="11" orient="horz" pos="1253" userDrawn="1">
          <p15:clr>
            <a:srgbClr val="FBAE40"/>
          </p15:clr>
        </p15:guide>
        <p15:guide id="12" orient="horz" pos="3067"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41A7F3C-2DCE-5344-8D9A-E7EAF931B073}"/>
              </a:ext>
            </a:extLst>
          </p:cNvPr>
          <p:cNvSpPr/>
          <p:nvPr userDrawn="1"/>
        </p:nvSpPr>
        <p:spPr>
          <a:xfrm>
            <a:off x="1416050" y="2363415"/>
            <a:ext cx="9359900" cy="2131171"/>
          </a:xfrm>
          <a:prstGeom prst="rect">
            <a:avLst/>
          </a:prstGeom>
          <a:blipFill dpi="0" rotWithShape="1">
            <a:blip r:embed="rId2">
              <a:alphaModFix amt="14000"/>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ctr">
            <a:spAutoFit/>
          </a:bodyPr>
          <a:lstStyle/>
          <a:p>
            <a:pPr algn="ctr"/>
            <a:r>
              <a:rPr lang="en-GB" sz="4400">
                <a:latin typeface="+mj-lt"/>
              </a:rPr>
              <a:t>Click to edit Master title style</a:t>
            </a:r>
            <a:endParaRPr lang="en-US" sz="4400">
              <a:latin typeface="+mj-lt"/>
            </a:endParaRPr>
          </a:p>
        </p:txBody>
      </p:sp>
      <p:sp>
        <p:nvSpPr>
          <p:cNvPr id="3" name="Date Placeholder 2">
            <a:extLst>
              <a:ext uri="{FF2B5EF4-FFF2-40B4-BE49-F238E27FC236}">
                <a16:creationId xmlns:a16="http://schemas.microsoft.com/office/drawing/2014/main" xmlns="" id="{C9FD59D2-103E-9E43-82E9-DFA14CFEF9F3}"/>
              </a:ext>
            </a:extLst>
          </p:cNvPr>
          <p:cNvSpPr>
            <a:spLocks noGrp="1"/>
          </p:cNvSpPr>
          <p:nvPr>
            <p:ph type="dt" sz="half" idx="10"/>
          </p:nvPr>
        </p:nvSpPr>
        <p:spPr/>
        <p:txBody>
          <a:bodyPr/>
          <a:lstStyle/>
          <a:p>
            <a:fld id="{BD9C5BC1-7863-40CC-8479-E09E96C15D07}" type="datetimeFigureOut">
              <a:rPr lang="en-GB" smtClean="0"/>
              <a:pPr/>
              <a:t>03/02/2020</a:t>
            </a:fld>
            <a:endParaRPr lang="en-GB" dirty="0"/>
          </a:p>
        </p:txBody>
      </p:sp>
    </p:spTree>
    <p:extLst>
      <p:ext uri="{BB962C8B-B14F-4D97-AF65-F5344CB8AC3E}">
        <p14:creationId xmlns:p14="http://schemas.microsoft.com/office/powerpoint/2010/main" val="710566965"/>
      </p:ext>
    </p:extLst>
  </p:cSld>
  <p:clrMapOvr>
    <a:masterClrMapping/>
  </p:clrMapOvr>
  <p:extLst>
    <p:ext uri="{DCECCB84-F9BA-43D5-87BE-67443E8EF086}">
      <p15:sldGuideLst xmlns:p15="http://schemas.microsoft.com/office/powerpoint/2012/main">
        <p15:guide id="1" pos="892" userDrawn="1">
          <p15:clr>
            <a:srgbClr val="FBAE40"/>
          </p15:clr>
        </p15:guide>
        <p15:guide id="2" pos="6788" userDrawn="1">
          <p15:clr>
            <a:srgbClr val="FBAE40"/>
          </p15:clr>
        </p15:guide>
        <p15:guide id="3" orient="horz" pos="799" userDrawn="1">
          <p15:clr>
            <a:srgbClr val="FBAE40"/>
          </p15:clr>
        </p15:guide>
        <p15:guide id="7" orient="horz" pos="352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179B0-6321-434D-A23C-857F7EA6A669}"/>
              </a:ext>
            </a:extLst>
          </p:cNvPr>
          <p:cNvSpPr>
            <a:spLocks noGrp="1"/>
          </p:cNvSpPr>
          <p:nvPr>
            <p:ph type="title"/>
          </p:nvPr>
        </p:nvSpPr>
        <p:spPr>
          <a:xfrm>
            <a:off x="0" y="0"/>
            <a:ext cx="12192000" cy="1255825"/>
          </a:xfrm>
          <a:solidFill>
            <a:schemeClr val="tx2"/>
          </a:solidFill>
        </p:spPr>
        <p:txBody>
          <a:bodyPr wrap="square" lIns="684000" tIns="576000" rIns="684000" bIns="180000" anchor="t" anchorCtr="0">
            <a:spAutoFit/>
          </a:bodyPr>
          <a:lstStyle>
            <a:lvl1pPr>
              <a:lnSpc>
                <a:spcPct val="100000"/>
              </a:lnSpc>
              <a:defRPr sz="320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xmlns="" id="{E159E37B-4747-6449-BB6B-B72D5F4344DF}"/>
              </a:ext>
            </a:extLst>
          </p:cNvPr>
          <p:cNvSpPr>
            <a:spLocks noGrp="1"/>
          </p:cNvSpPr>
          <p:nvPr>
            <p:ph idx="1"/>
          </p:nvPr>
        </p:nvSpPr>
        <p:spPr>
          <a:xfrm>
            <a:off x="695325" y="1619999"/>
            <a:ext cx="5949919" cy="2510880"/>
          </a:xfrm>
        </p:spPr>
        <p:txBody>
          <a:bodyPr wrap="square" lIns="0" tIns="0" rIns="0" bIns="0">
            <a:spAutoFit/>
          </a:bodyPr>
          <a:lstStyle>
            <a:lvl1pPr marL="0" indent="0">
              <a:lnSpc>
                <a:spcPct val="120000"/>
              </a:lnSpc>
              <a:buNone/>
              <a:defRPr sz="3200"/>
            </a:lvl1pPr>
            <a:lvl2pPr marL="457200" indent="0">
              <a:lnSpc>
                <a:spcPct val="120000"/>
              </a:lnSpc>
              <a:buNone/>
              <a:defRPr sz="2800"/>
            </a:lvl2pPr>
            <a:lvl3pPr marL="914400" indent="0">
              <a:lnSpc>
                <a:spcPct val="120000"/>
              </a:lnSpc>
              <a:buNone/>
              <a:defRPr sz="2400"/>
            </a:lvl3pPr>
            <a:lvl4pPr marL="1371600" indent="0">
              <a:lnSpc>
                <a:spcPct val="120000"/>
              </a:lnSpc>
              <a:buNone/>
              <a:defRPr sz="2000"/>
            </a:lvl4pPr>
            <a:lvl5pPr marL="1828800" indent="0">
              <a:lnSpc>
                <a:spcPct val="120000"/>
              </a:lnSpc>
              <a:buNone/>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Picture Placeholder 5">
            <a:extLst>
              <a:ext uri="{FF2B5EF4-FFF2-40B4-BE49-F238E27FC236}">
                <a16:creationId xmlns:a16="http://schemas.microsoft.com/office/drawing/2014/main" xmlns="" id="{F38189F6-97D8-5F4D-889D-8ECCB6D01735}"/>
              </a:ext>
            </a:extLst>
          </p:cNvPr>
          <p:cNvSpPr>
            <a:spLocks noGrp="1"/>
          </p:cNvSpPr>
          <p:nvPr>
            <p:ph type="pic" sz="quarter" idx="11"/>
          </p:nvPr>
        </p:nvSpPr>
        <p:spPr>
          <a:xfrm>
            <a:off x="7088188" y="1619250"/>
            <a:ext cx="4408487" cy="4689475"/>
          </a:xfrm>
        </p:spPr>
        <p:txBody>
          <a:bodyPr/>
          <a:lstStyle>
            <a:lvl1pPr marL="0" indent="0">
              <a:buNone/>
              <a:defRPr/>
            </a:lvl1pPr>
          </a:lstStyle>
          <a:p>
            <a:endParaRPr lang="en-US"/>
          </a:p>
        </p:txBody>
      </p:sp>
      <p:sp>
        <p:nvSpPr>
          <p:cNvPr id="5" name="Date Placeholder 4">
            <a:extLst>
              <a:ext uri="{FF2B5EF4-FFF2-40B4-BE49-F238E27FC236}">
                <a16:creationId xmlns:a16="http://schemas.microsoft.com/office/drawing/2014/main" xmlns="" id="{0B98DC8E-7A96-4744-952C-070C0837C506}"/>
              </a:ext>
            </a:extLst>
          </p:cNvPr>
          <p:cNvSpPr>
            <a:spLocks noGrp="1"/>
          </p:cNvSpPr>
          <p:nvPr>
            <p:ph type="dt" sz="half" idx="12"/>
          </p:nvPr>
        </p:nvSpPr>
        <p:spPr/>
        <p:txBody>
          <a:bodyPr/>
          <a:lstStyle/>
          <a:p>
            <a:fld id="{BD9C5BC1-7863-40CC-8479-E09E96C15D07}" type="datetimeFigureOut">
              <a:rPr lang="en-GB" smtClean="0"/>
              <a:pPr/>
              <a:t>03/02/2020</a:t>
            </a:fld>
            <a:endParaRPr lang="en-GB" dirty="0"/>
          </a:p>
        </p:txBody>
      </p:sp>
      <p:sp>
        <p:nvSpPr>
          <p:cNvPr id="9" name="Text Placeholder 8">
            <a:extLst>
              <a:ext uri="{FF2B5EF4-FFF2-40B4-BE49-F238E27FC236}">
                <a16:creationId xmlns:a16="http://schemas.microsoft.com/office/drawing/2014/main" xmlns="" id="{14DA5BFD-8C1D-4D4E-9B76-C6A5445F5F6C}"/>
              </a:ext>
            </a:extLst>
          </p:cNvPr>
          <p:cNvSpPr>
            <a:spLocks noGrp="1" noChangeAspect="1"/>
          </p:cNvSpPr>
          <p:nvPr>
            <p:ph type="body" sz="quarter" idx="13"/>
          </p:nvPr>
        </p:nvSpPr>
        <p:spPr>
          <a:xfrm rot="10800000">
            <a:off x="10750414" y="0"/>
            <a:ext cx="1441585" cy="1255825"/>
          </a:xfrm>
          <a:prstGeom prst="rtTriangle">
            <a:avLst/>
          </a:prstGeom>
          <a:solidFill>
            <a:schemeClr val="accent4"/>
          </a:solidFill>
        </p:spPr>
        <p:txBody>
          <a:bodyPr/>
          <a:lstStyle>
            <a:lvl1pPr marL="0" indent="0">
              <a:buNone/>
              <a:defRPr>
                <a:noFill/>
              </a:defRPr>
            </a:lvl1pPr>
          </a:lstStyle>
          <a:p>
            <a:pPr lvl="0"/>
            <a:endParaRPr lang="en-US" dirty="0"/>
          </a:p>
        </p:txBody>
      </p:sp>
    </p:spTree>
    <p:extLst>
      <p:ext uri="{BB962C8B-B14F-4D97-AF65-F5344CB8AC3E}">
        <p14:creationId xmlns:p14="http://schemas.microsoft.com/office/powerpoint/2010/main" val="27472570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content Continu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179B0-6321-434D-A23C-857F7EA6A669}"/>
              </a:ext>
            </a:extLst>
          </p:cNvPr>
          <p:cNvSpPr>
            <a:spLocks noGrp="1"/>
          </p:cNvSpPr>
          <p:nvPr>
            <p:ph type="title"/>
          </p:nvPr>
        </p:nvSpPr>
        <p:spPr>
          <a:xfrm>
            <a:off x="0" y="0"/>
            <a:ext cx="12192000" cy="1255825"/>
          </a:xfrm>
          <a:solidFill>
            <a:schemeClr val="accent4"/>
          </a:solidFill>
        </p:spPr>
        <p:txBody>
          <a:bodyPr wrap="square" lIns="684000" tIns="540000" rIns="360000" bIns="216000" anchor="t" anchorCtr="0">
            <a:spAutoFit/>
          </a:bodyPr>
          <a:lstStyle>
            <a:lvl1pPr>
              <a:lnSpc>
                <a:spcPct val="100000"/>
              </a:lnSpc>
              <a:defRPr sz="3200">
                <a:solidFill>
                  <a:schemeClr val="tx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xmlns="" id="{E159E37B-4747-6449-BB6B-B72D5F4344DF}"/>
              </a:ext>
            </a:extLst>
          </p:cNvPr>
          <p:cNvSpPr>
            <a:spLocks noGrp="1"/>
          </p:cNvSpPr>
          <p:nvPr>
            <p:ph idx="1"/>
          </p:nvPr>
        </p:nvSpPr>
        <p:spPr>
          <a:xfrm>
            <a:off x="695325" y="1619999"/>
            <a:ext cx="5958972" cy="2510880"/>
          </a:xfrm>
        </p:spPr>
        <p:txBody>
          <a:bodyPr wrap="square" lIns="0" tIns="0" rIns="0" bIns="0">
            <a:spAutoFit/>
          </a:bodyPr>
          <a:lstStyle>
            <a:lvl1pPr marL="0" indent="0">
              <a:lnSpc>
                <a:spcPct val="120000"/>
              </a:lnSpc>
              <a:buNone/>
              <a:defRPr sz="3200"/>
            </a:lvl1pPr>
            <a:lvl2pPr marL="457200" indent="0">
              <a:lnSpc>
                <a:spcPct val="120000"/>
              </a:lnSpc>
              <a:buNone/>
              <a:defRPr sz="2800"/>
            </a:lvl2pPr>
            <a:lvl3pPr marL="914400" indent="0">
              <a:lnSpc>
                <a:spcPct val="120000"/>
              </a:lnSpc>
              <a:buNone/>
              <a:defRPr sz="2400"/>
            </a:lvl3pPr>
            <a:lvl4pPr marL="1371600" indent="0">
              <a:lnSpc>
                <a:spcPct val="120000"/>
              </a:lnSpc>
              <a:buNone/>
              <a:defRPr sz="2000"/>
            </a:lvl4pPr>
            <a:lvl5pPr marL="1828800" indent="0">
              <a:lnSpc>
                <a:spcPct val="120000"/>
              </a:lnSpc>
              <a:buNone/>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Picture Placeholder 5">
            <a:extLst>
              <a:ext uri="{FF2B5EF4-FFF2-40B4-BE49-F238E27FC236}">
                <a16:creationId xmlns:a16="http://schemas.microsoft.com/office/drawing/2014/main" xmlns="" id="{83B3E810-D88D-4642-B8C3-69CF6B9C4C95}"/>
              </a:ext>
            </a:extLst>
          </p:cNvPr>
          <p:cNvSpPr>
            <a:spLocks noGrp="1"/>
          </p:cNvSpPr>
          <p:nvPr>
            <p:ph type="pic" sz="quarter" idx="11"/>
          </p:nvPr>
        </p:nvSpPr>
        <p:spPr>
          <a:xfrm>
            <a:off x="7088188" y="1619250"/>
            <a:ext cx="4408487" cy="4689475"/>
          </a:xfrm>
        </p:spPr>
        <p:txBody>
          <a:bodyPr/>
          <a:lstStyle>
            <a:lvl1pPr marL="0" indent="0">
              <a:buNone/>
              <a:defRPr/>
            </a:lvl1pPr>
          </a:lstStyle>
          <a:p>
            <a:endParaRPr lang="en-US"/>
          </a:p>
        </p:txBody>
      </p:sp>
      <p:sp>
        <p:nvSpPr>
          <p:cNvPr id="7" name="Date Placeholder 6">
            <a:extLst>
              <a:ext uri="{FF2B5EF4-FFF2-40B4-BE49-F238E27FC236}">
                <a16:creationId xmlns:a16="http://schemas.microsoft.com/office/drawing/2014/main" xmlns="" id="{DDC23D23-1DC3-C743-A7EA-C97326F8FB05}"/>
              </a:ext>
            </a:extLst>
          </p:cNvPr>
          <p:cNvSpPr txBox="1">
            <a:spLocks/>
          </p:cNvSpPr>
          <p:nvPr userDrawn="1"/>
        </p:nvSpPr>
        <p:spPr>
          <a:xfrm flipV="1">
            <a:off x="10775950" y="0"/>
            <a:ext cx="1416050" cy="1255825"/>
          </a:xfrm>
          <a:custGeom>
            <a:avLst/>
            <a:gdLst>
              <a:gd name="connsiteX0" fmla="*/ 0 w 2001718"/>
              <a:gd name="connsiteY0" fmla="*/ 1091113 h 1091113"/>
              <a:gd name="connsiteX1" fmla="*/ 0 w 2001718"/>
              <a:gd name="connsiteY1" fmla="*/ 0 h 1091113"/>
              <a:gd name="connsiteX2" fmla="*/ 2001718 w 2001718"/>
              <a:gd name="connsiteY2" fmla="*/ 1091113 h 1091113"/>
              <a:gd name="connsiteX3" fmla="*/ 0 w 2001718"/>
              <a:gd name="connsiteY3" fmla="*/ 1091113 h 1091113"/>
              <a:gd name="connsiteX0" fmla="*/ 0 w 2017059"/>
              <a:gd name="connsiteY0" fmla="*/ 1073183 h 1073183"/>
              <a:gd name="connsiteX1" fmla="*/ 2017059 w 2017059"/>
              <a:gd name="connsiteY1" fmla="*/ 0 h 1073183"/>
              <a:gd name="connsiteX2" fmla="*/ 2001718 w 2017059"/>
              <a:gd name="connsiteY2" fmla="*/ 1073183 h 1073183"/>
              <a:gd name="connsiteX3" fmla="*/ 0 w 2017059"/>
              <a:gd name="connsiteY3" fmla="*/ 1073183 h 1073183"/>
              <a:gd name="connsiteX0" fmla="*/ 0 w 2004359"/>
              <a:gd name="connsiteY0" fmla="*/ 1070008 h 1070008"/>
              <a:gd name="connsiteX1" fmla="*/ 2004359 w 2004359"/>
              <a:gd name="connsiteY1" fmla="*/ 0 h 1070008"/>
              <a:gd name="connsiteX2" fmla="*/ 2001718 w 2004359"/>
              <a:gd name="connsiteY2" fmla="*/ 1070008 h 1070008"/>
              <a:gd name="connsiteX3" fmla="*/ 0 w 2004359"/>
              <a:gd name="connsiteY3" fmla="*/ 1070008 h 1070008"/>
              <a:gd name="connsiteX0" fmla="*/ 0 w 2001814"/>
              <a:gd name="connsiteY0" fmla="*/ 1082708 h 1082708"/>
              <a:gd name="connsiteX1" fmla="*/ 1998009 w 2001814"/>
              <a:gd name="connsiteY1" fmla="*/ 0 h 1082708"/>
              <a:gd name="connsiteX2" fmla="*/ 2001718 w 2001814"/>
              <a:gd name="connsiteY2" fmla="*/ 1082708 h 1082708"/>
              <a:gd name="connsiteX3" fmla="*/ 0 w 2001814"/>
              <a:gd name="connsiteY3" fmla="*/ 1082708 h 1082708"/>
              <a:gd name="connsiteX0" fmla="*/ 0 w 2001744"/>
              <a:gd name="connsiteY0" fmla="*/ 1079533 h 1079533"/>
              <a:gd name="connsiteX1" fmla="*/ 1982134 w 2001744"/>
              <a:gd name="connsiteY1" fmla="*/ 0 h 1079533"/>
              <a:gd name="connsiteX2" fmla="*/ 2001718 w 2001744"/>
              <a:gd name="connsiteY2" fmla="*/ 1079533 h 1079533"/>
              <a:gd name="connsiteX3" fmla="*/ 0 w 2001744"/>
              <a:gd name="connsiteY3" fmla="*/ 1079533 h 1079533"/>
              <a:gd name="connsiteX0" fmla="*/ 0 w 2001922"/>
              <a:gd name="connsiteY0" fmla="*/ 1076358 h 1076358"/>
              <a:gd name="connsiteX1" fmla="*/ 2001184 w 2001922"/>
              <a:gd name="connsiteY1" fmla="*/ 0 h 1076358"/>
              <a:gd name="connsiteX2" fmla="*/ 2001718 w 2001922"/>
              <a:gd name="connsiteY2" fmla="*/ 1076358 h 1076358"/>
              <a:gd name="connsiteX3" fmla="*/ 0 w 2001922"/>
              <a:gd name="connsiteY3" fmla="*/ 1076358 h 1076358"/>
              <a:gd name="connsiteX0" fmla="*/ 0 w 2001922"/>
              <a:gd name="connsiteY0" fmla="*/ 1085883 h 1085883"/>
              <a:gd name="connsiteX1" fmla="*/ 2001184 w 2001922"/>
              <a:gd name="connsiteY1" fmla="*/ 0 h 1085883"/>
              <a:gd name="connsiteX2" fmla="*/ 2001718 w 2001922"/>
              <a:gd name="connsiteY2" fmla="*/ 1085883 h 1085883"/>
              <a:gd name="connsiteX3" fmla="*/ 0 w 2001922"/>
              <a:gd name="connsiteY3" fmla="*/ 1085883 h 1085883"/>
            </a:gdLst>
            <a:ahLst/>
            <a:cxnLst>
              <a:cxn ang="0">
                <a:pos x="connsiteX0" y="connsiteY0"/>
              </a:cxn>
              <a:cxn ang="0">
                <a:pos x="connsiteX1" y="connsiteY1"/>
              </a:cxn>
              <a:cxn ang="0">
                <a:pos x="connsiteX2" y="connsiteY2"/>
              </a:cxn>
              <a:cxn ang="0">
                <a:pos x="connsiteX3" y="connsiteY3"/>
              </a:cxn>
            </a:cxnLst>
            <a:rect l="l" t="t" r="r" b="b"/>
            <a:pathLst>
              <a:path w="2001922" h="1085883">
                <a:moveTo>
                  <a:pt x="0" y="1085883"/>
                </a:moveTo>
                <a:lnTo>
                  <a:pt x="2001184" y="0"/>
                </a:lnTo>
                <a:cubicBezTo>
                  <a:pt x="2000304" y="356669"/>
                  <a:pt x="2002598" y="729214"/>
                  <a:pt x="2001718" y="1085883"/>
                </a:cubicBezTo>
                <a:lnTo>
                  <a:pt x="0" y="1085883"/>
                </a:lnTo>
                <a:close/>
              </a:path>
            </a:pathLst>
          </a:custGeom>
          <a:solidFill>
            <a:schemeClr val="bg1"/>
          </a:solidFill>
        </p:spPr>
        <p:txBody>
          <a:bodyPr vert="horz" wrap="square" lIns="0" tIns="0" rIns="0" bIns="0" rtlCol="0" anchor="b">
            <a:noAutofit/>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noFill/>
            </a:endParaRPr>
          </a:p>
        </p:txBody>
      </p:sp>
      <p:sp>
        <p:nvSpPr>
          <p:cNvPr id="5" name="Date Placeholder 4">
            <a:extLst>
              <a:ext uri="{FF2B5EF4-FFF2-40B4-BE49-F238E27FC236}">
                <a16:creationId xmlns:a16="http://schemas.microsoft.com/office/drawing/2014/main" xmlns="" id="{66231876-628B-C34F-AFAB-9C786284FED0}"/>
              </a:ext>
            </a:extLst>
          </p:cNvPr>
          <p:cNvSpPr>
            <a:spLocks noGrp="1"/>
          </p:cNvSpPr>
          <p:nvPr>
            <p:ph type="dt" sz="half" idx="12"/>
          </p:nvPr>
        </p:nvSpPr>
        <p:spPr/>
        <p:txBody>
          <a:bodyPr/>
          <a:lstStyle/>
          <a:p>
            <a:fld id="{BD9C5BC1-7863-40CC-8479-E09E96C15D07}" type="datetimeFigureOut">
              <a:rPr lang="en-GB" smtClean="0"/>
              <a:pPr/>
              <a:t>03/02/2020</a:t>
            </a:fld>
            <a:endParaRPr lang="en-GB" dirty="0"/>
          </a:p>
        </p:txBody>
      </p:sp>
    </p:spTree>
    <p:extLst>
      <p:ext uri="{BB962C8B-B14F-4D97-AF65-F5344CB8AC3E}">
        <p14:creationId xmlns:p14="http://schemas.microsoft.com/office/powerpoint/2010/main" val="290708085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A02EB18-0B1E-644A-B7A7-44500CB6C3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F8C4088A-FC8C-FC4F-A5E1-16F381935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Date Placeholder 9">
            <a:extLst>
              <a:ext uri="{FF2B5EF4-FFF2-40B4-BE49-F238E27FC236}">
                <a16:creationId xmlns:a16="http://schemas.microsoft.com/office/drawing/2014/main" xmlns="" id="{2EF259B5-5C91-4FDE-BD2F-D9988F44A3B8}"/>
              </a:ext>
            </a:extLst>
          </p:cNvPr>
          <p:cNvSpPr>
            <a:spLocks noGrp="1"/>
          </p:cNvSpPr>
          <p:nvPr>
            <p:ph type="dt" sz="half" idx="2"/>
          </p:nvPr>
        </p:nvSpPr>
        <p:spPr>
          <a:xfrm>
            <a:off x="10190283" y="5772118"/>
            <a:ext cx="2001922" cy="1085883"/>
          </a:xfrm>
          <a:custGeom>
            <a:avLst/>
            <a:gdLst>
              <a:gd name="connsiteX0" fmla="*/ 0 w 2001718"/>
              <a:gd name="connsiteY0" fmla="*/ 1091113 h 1091113"/>
              <a:gd name="connsiteX1" fmla="*/ 0 w 2001718"/>
              <a:gd name="connsiteY1" fmla="*/ 0 h 1091113"/>
              <a:gd name="connsiteX2" fmla="*/ 2001718 w 2001718"/>
              <a:gd name="connsiteY2" fmla="*/ 1091113 h 1091113"/>
              <a:gd name="connsiteX3" fmla="*/ 0 w 2001718"/>
              <a:gd name="connsiteY3" fmla="*/ 1091113 h 1091113"/>
              <a:gd name="connsiteX0" fmla="*/ 0 w 2017059"/>
              <a:gd name="connsiteY0" fmla="*/ 1073183 h 1073183"/>
              <a:gd name="connsiteX1" fmla="*/ 2017059 w 2017059"/>
              <a:gd name="connsiteY1" fmla="*/ 0 h 1073183"/>
              <a:gd name="connsiteX2" fmla="*/ 2001718 w 2017059"/>
              <a:gd name="connsiteY2" fmla="*/ 1073183 h 1073183"/>
              <a:gd name="connsiteX3" fmla="*/ 0 w 2017059"/>
              <a:gd name="connsiteY3" fmla="*/ 1073183 h 1073183"/>
              <a:gd name="connsiteX0" fmla="*/ 0 w 2004359"/>
              <a:gd name="connsiteY0" fmla="*/ 1070008 h 1070008"/>
              <a:gd name="connsiteX1" fmla="*/ 2004359 w 2004359"/>
              <a:gd name="connsiteY1" fmla="*/ 0 h 1070008"/>
              <a:gd name="connsiteX2" fmla="*/ 2001718 w 2004359"/>
              <a:gd name="connsiteY2" fmla="*/ 1070008 h 1070008"/>
              <a:gd name="connsiteX3" fmla="*/ 0 w 2004359"/>
              <a:gd name="connsiteY3" fmla="*/ 1070008 h 1070008"/>
              <a:gd name="connsiteX0" fmla="*/ 0 w 2001814"/>
              <a:gd name="connsiteY0" fmla="*/ 1082708 h 1082708"/>
              <a:gd name="connsiteX1" fmla="*/ 1998009 w 2001814"/>
              <a:gd name="connsiteY1" fmla="*/ 0 h 1082708"/>
              <a:gd name="connsiteX2" fmla="*/ 2001718 w 2001814"/>
              <a:gd name="connsiteY2" fmla="*/ 1082708 h 1082708"/>
              <a:gd name="connsiteX3" fmla="*/ 0 w 2001814"/>
              <a:gd name="connsiteY3" fmla="*/ 1082708 h 1082708"/>
              <a:gd name="connsiteX0" fmla="*/ 0 w 2001744"/>
              <a:gd name="connsiteY0" fmla="*/ 1079533 h 1079533"/>
              <a:gd name="connsiteX1" fmla="*/ 1982134 w 2001744"/>
              <a:gd name="connsiteY1" fmla="*/ 0 h 1079533"/>
              <a:gd name="connsiteX2" fmla="*/ 2001718 w 2001744"/>
              <a:gd name="connsiteY2" fmla="*/ 1079533 h 1079533"/>
              <a:gd name="connsiteX3" fmla="*/ 0 w 2001744"/>
              <a:gd name="connsiteY3" fmla="*/ 1079533 h 1079533"/>
              <a:gd name="connsiteX0" fmla="*/ 0 w 2001922"/>
              <a:gd name="connsiteY0" fmla="*/ 1076358 h 1076358"/>
              <a:gd name="connsiteX1" fmla="*/ 2001184 w 2001922"/>
              <a:gd name="connsiteY1" fmla="*/ 0 h 1076358"/>
              <a:gd name="connsiteX2" fmla="*/ 2001718 w 2001922"/>
              <a:gd name="connsiteY2" fmla="*/ 1076358 h 1076358"/>
              <a:gd name="connsiteX3" fmla="*/ 0 w 2001922"/>
              <a:gd name="connsiteY3" fmla="*/ 1076358 h 1076358"/>
              <a:gd name="connsiteX0" fmla="*/ 0 w 2001922"/>
              <a:gd name="connsiteY0" fmla="*/ 1085883 h 1085883"/>
              <a:gd name="connsiteX1" fmla="*/ 2001184 w 2001922"/>
              <a:gd name="connsiteY1" fmla="*/ 0 h 1085883"/>
              <a:gd name="connsiteX2" fmla="*/ 2001718 w 2001922"/>
              <a:gd name="connsiteY2" fmla="*/ 1085883 h 1085883"/>
              <a:gd name="connsiteX3" fmla="*/ 0 w 2001922"/>
              <a:gd name="connsiteY3" fmla="*/ 1085883 h 1085883"/>
            </a:gdLst>
            <a:ahLst/>
            <a:cxnLst>
              <a:cxn ang="0">
                <a:pos x="connsiteX0" y="connsiteY0"/>
              </a:cxn>
              <a:cxn ang="0">
                <a:pos x="connsiteX1" y="connsiteY1"/>
              </a:cxn>
              <a:cxn ang="0">
                <a:pos x="connsiteX2" y="connsiteY2"/>
              </a:cxn>
              <a:cxn ang="0">
                <a:pos x="connsiteX3" y="connsiteY3"/>
              </a:cxn>
            </a:cxnLst>
            <a:rect l="l" t="t" r="r" b="b"/>
            <a:pathLst>
              <a:path w="2001922" h="1085883">
                <a:moveTo>
                  <a:pt x="0" y="1085883"/>
                </a:moveTo>
                <a:lnTo>
                  <a:pt x="2001184" y="0"/>
                </a:lnTo>
                <a:cubicBezTo>
                  <a:pt x="2000304" y="356669"/>
                  <a:pt x="2002598" y="729214"/>
                  <a:pt x="2001718" y="1085883"/>
                </a:cubicBezTo>
                <a:lnTo>
                  <a:pt x="0" y="1085883"/>
                </a:lnTo>
                <a:close/>
              </a:path>
            </a:pathLst>
          </a:custGeom>
          <a:solidFill>
            <a:schemeClr val="accent4"/>
          </a:solidFill>
        </p:spPr>
        <p:txBody>
          <a:bodyPr vert="horz" wrap="square" lIns="0" tIns="0" rIns="180000" bIns="180000" rtlCol="0" anchor="b">
            <a:noAutofit/>
          </a:bodyPr>
          <a:lstStyle>
            <a:lvl1pPr algn="r">
              <a:defRPr sz="1200">
                <a:solidFill>
                  <a:schemeClr val="tx2"/>
                </a:solidFill>
              </a:defRPr>
            </a:lvl1pPr>
          </a:lstStyle>
          <a:p>
            <a:fld id="{BD9C5BC1-7863-40CC-8479-E09E96C15D07}" type="datetimeFigureOut">
              <a:rPr lang="en-GB" smtClean="0"/>
              <a:pPr/>
              <a:t>03/02/2020</a:t>
            </a:fld>
            <a:endParaRPr lang="en-GB" dirty="0"/>
          </a:p>
        </p:txBody>
      </p:sp>
    </p:spTree>
    <p:extLst>
      <p:ext uri="{BB962C8B-B14F-4D97-AF65-F5344CB8AC3E}">
        <p14:creationId xmlns:p14="http://schemas.microsoft.com/office/powerpoint/2010/main" val="443375096"/>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655" r:id="rId5"/>
    <p:sldLayoutId id="2147483651" r:id="rId6"/>
    <p:sldLayoutId id="2147483654" r:id="rId7"/>
    <p:sldLayoutId id="2147483661" r:id="rId8"/>
    <p:sldLayoutId id="2147483666" r:id="rId9"/>
    <p:sldLayoutId id="2147483669" r:id="rId10"/>
    <p:sldLayoutId id="2147483670" r:id="rId11"/>
    <p:sldLayoutId id="2147483663" r:id="rId12"/>
    <p:sldLayoutId id="2147483671" r:id="rId13"/>
    <p:sldLayoutId id="2147483662" r:id="rId14"/>
    <p:sldLayoutId id="2147483667" r:id="rId15"/>
    <p:sldLayoutId id="2147483668" r:id="rId16"/>
    <p:sldLayoutId id="2147483656" r:id="rId17"/>
    <p:sldLayoutId id="2147483657" r:id="rId18"/>
    <p:sldLayoutId id="2147483660" r:id="rId19"/>
    <p:sldLayoutId id="2147483652" r:id="rId20"/>
    <p:sldLayoutId id="2147483653" r:id="rId21"/>
    <p:sldLayoutId id="2147483658" r:id="rId22"/>
    <p:sldLayoutId id="2147483659" r:id="rId23"/>
    <p:sldLayoutId id="2147483672" r:id="rId2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42" userDrawn="1">
          <p15:clr>
            <a:srgbClr val="F26B43"/>
          </p15:clr>
        </p15:guide>
        <p15:guide id="2" pos="438" userDrawn="1">
          <p15:clr>
            <a:srgbClr val="F26B43"/>
          </p15:clr>
        </p15:guide>
        <p15:guide id="3" orient="horz" pos="346" userDrawn="1">
          <p15:clr>
            <a:srgbClr val="F26B43"/>
          </p15:clr>
        </p15:guide>
        <p15:guide id="4" orient="horz" pos="3974" userDrawn="1">
          <p15:clr>
            <a:srgbClr val="F26B43"/>
          </p15:clr>
        </p15:guide>
        <p15:guide id="5" pos="7582" userDrawn="1">
          <p15:clr>
            <a:srgbClr val="A4A3A4"/>
          </p15:clr>
        </p15:guide>
        <p15:guide id="6" orient="horz" pos="4201"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www.who.int/csr/don/en/" TargetMode="External"/><Relationship Id="rId2" Type="http://schemas.openxmlformats.org/officeDocument/2006/relationships/hyperlink" Target="https://www.who.int/health-topics/coronavirus" TargetMode="External"/><Relationship Id="rId1" Type="http://schemas.openxmlformats.org/officeDocument/2006/relationships/slideLayout" Target="../slideLayouts/slideLayout8.xml"/><Relationship Id="rId4" Type="http://schemas.openxmlformats.org/officeDocument/2006/relationships/hyperlink" Target="https://www.who.int/ith/e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who.int/emergencies/diseases/novel-coronavirus-2019/situation-reports" TargetMode="Externa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www.who.int/emergencies/diseases/novel-coronavirus-2019/situation-reports" TargetMode="External"/><Relationship Id="rId2" Type="http://schemas.openxmlformats.org/officeDocument/2006/relationships/hyperlink" Target="https://gisanddata.maps.arcgis.com/apps/opsdashboard/index.html#/bda7594740fd40299423467b48e9ecf6"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hyperlink" Target="https://www.who.int/news-room/detail/30-01-2020-statement-on-the-second-meeting-of-the-international-health-regulations-(2005)-emergency-committee-regarding-the-outbreak-of-novel-coronavirus-(2019-ncov)" TargetMode="Externa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6EE5F0CD-257A-444B-8392-4E6FE90863C2}"/>
              </a:ext>
            </a:extLst>
          </p:cNvPr>
          <p:cNvSpPr/>
          <p:nvPr/>
        </p:nvSpPr>
        <p:spPr>
          <a:xfrm>
            <a:off x="4519180" y="-49087"/>
            <a:ext cx="7651137" cy="6858000"/>
          </a:xfrm>
          <a:custGeom>
            <a:avLst/>
            <a:gdLst>
              <a:gd name="connsiteX0" fmla="*/ 0 w 5839270"/>
              <a:gd name="connsiteY0" fmla="*/ 0 h 5416021"/>
              <a:gd name="connsiteX1" fmla="*/ 5839270 w 5839270"/>
              <a:gd name="connsiteY1" fmla="*/ 0 h 5416021"/>
              <a:gd name="connsiteX2" fmla="*/ 5839270 w 5839270"/>
              <a:gd name="connsiteY2" fmla="*/ 5416021 h 5416021"/>
              <a:gd name="connsiteX3" fmla="*/ 0 w 5839270"/>
              <a:gd name="connsiteY3" fmla="*/ 5416021 h 5416021"/>
              <a:gd name="connsiteX4" fmla="*/ 0 w 5839270"/>
              <a:gd name="connsiteY4" fmla="*/ 0 h 5416021"/>
              <a:gd name="connsiteX0" fmla="*/ 0 w 7431004"/>
              <a:gd name="connsiteY0" fmla="*/ 1253067 h 5416021"/>
              <a:gd name="connsiteX1" fmla="*/ 7431004 w 7431004"/>
              <a:gd name="connsiteY1" fmla="*/ 0 h 5416021"/>
              <a:gd name="connsiteX2" fmla="*/ 7431004 w 7431004"/>
              <a:gd name="connsiteY2" fmla="*/ 5416021 h 5416021"/>
              <a:gd name="connsiteX3" fmla="*/ 1591734 w 7431004"/>
              <a:gd name="connsiteY3" fmla="*/ 5416021 h 5416021"/>
              <a:gd name="connsiteX4" fmla="*/ 0 w 7431004"/>
              <a:gd name="connsiteY4" fmla="*/ 1253067 h 5416021"/>
              <a:gd name="connsiteX0" fmla="*/ 0 w 7431004"/>
              <a:gd name="connsiteY0" fmla="*/ 1253067 h 5416021"/>
              <a:gd name="connsiteX1" fmla="*/ 7431004 w 7431004"/>
              <a:gd name="connsiteY1" fmla="*/ 0 h 5416021"/>
              <a:gd name="connsiteX2" fmla="*/ 7431004 w 7431004"/>
              <a:gd name="connsiteY2" fmla="*/ 5416021 h 5416021"/>
              <a:gd name="connsiteX3" fmla="*/ 1676401 w 7431004"/>
              <a:gd name="connsiteY3" fmla="*/ 5365221 h 5416021"/>
              <a:gd name="connsiteX4" fmla="*/ 0 w 7431004"/>
              <a:gd name="connsiteY4" fmla="*/ 1253067 h 5416021"/>
              <a:gd name="connsiteX0" fmla="*/ 0 w 7431004"/>
              <a:gd name="connsiteY0" fmla="*/ 1253067 h 5416021"/>
              <a:gd name="connsiteX1" fmla="*/ 7431004 w 7431004"/>
              <a:gd name="connsiteY1" fmla="*/ 0 h 5416021"/>
              <a:gd name="connsiteX2" fmla="*/ 7431004 w 7431004"/>
              <a:gd name="connsiteY2" fmla="*/ 5416021 h 5416021"/>
              <a:gd name="connsiteX3" fmla="*/ 1761068 w 7431004"/>
              <a:gd name="connsiteY3" fmla="*/ 5416021 h 5416021"/>
              <a:gd name="connsiteX4" fmla="*/ 0 w 7431004"/>
              <a:gd name="connsiteY4" fmla="*/ 1253067 h 5416021"/>
              <a:gd name="connsiteX0" fmla="*/ 0 w 7431004"/>
              <a:gd name="connsiteY0" fmla="*/ 2692401 h 6855355"/>
              <a:gd name="connsiteX1" fmla="*/ 5686870 w 7431004"/>
              <a:gd name="connsiteY1" fmla="*/ 0 h 6855355"/>
              <a:gd name="connsiteX2" fmla="*/ 7431004 w 7431004"/>
              <a:gd name="connsiteY2" fmla="*/ 6855355 h 6855355"/>
              <a:gd name="connsiteX3" fmla="*/ 1761068 w 7431004"/>
              <a:gd name="connsiteY3" fmla="*/ 6855355 h 6855355"/>
              <a:gd name="connsiteX4" fmla="*/ 0 w 7431004"/>
              <a:gd name="connsiteY4" fmla="*/ 2692401 h 6855355"/>
              <a:gd name="connsiteX0" fmla="*/ 0 w 7617271"/>
              <a:gd name="connsiteY0" fmla="*/ 2692401 h 6855355"/>
              <a:gd name="connsiteX1" fmla="*/ 5686870 w 7617271"/>
              <a:gd name="connsiteY1" fmla="*/ 0 h 6855355"/>
              <a:gd name="connsiteX2" fmla="*/ 7617271 w 7617271"/>
              <a:gd name="connsiteY2" fmla="*/ 640821 h 6855355"/>
              <a:gd name="connsiteX3" fmla="*/ 1761068 w 7617271"/>
              <a:gd name="connsiteY3" fmla="*/ 6855355 h 6855355"/>
              <a:gd name="connsiteX4" fmla="*/ 0 w 7617271"/>
              <a:gd name="connsiteY4" fmla="*/ 2692401 h 6855355"/>
              <a:gd name="connsiteX0" fmla="*/ 0 w 7651137"/>
              <a:gd name="connsiteY0" fmla="*/ 2692401 h 6855355"/>
              <a:gd name="connsiteX1" fmla="*/ 5686870 w 7651137"/>
              <a:gd name="connsiteY1" fmla="*/ 0 h 6855355"/>
              <a:gd name="connsiteX2" fmla="*/ 7651137 w 7651137"/>
              <a:gd name="connsiteY2" fmla="*/ 14288 h 6855355"/>
              <a:gd name="connsiteX3" fmla="*/ 1761068 w 7651137"/>
              <a:gd name="connsiteY3" fmla="*/ 6855355 h 6855355"/>
              <a:gd name="connsiteX4" fmla="*/ 0 w 7651137"/>
              <a:gd name="connsiteY4" fmla="*/ 2692401 h 6855355"/>
              <a:gd name="connsiteX0" fmla="*/ 0 w 7651137"/>
              <a:gd name="connsiteY0" fmla="*/ 2695046 h 6858000"/>
              <a:gd name="connsiteX1" fmla="*/ 5686870 w 7651137"/>
              <a:gd name="connsiteY1" fmla="*/ 2645 h 6858000"/>
              <a:gd name="connsiteX2" fmla="*/ 7651137 w 7651137"/>
              <a:gd name="connsiteY2" fmla="*/ 0 h 6858000"/>
              <a:gd name="connsiteX3" fmla="*/ 1761068 w 7651137"/>
              <a:gd name="connsiteY3" fmla="*/ 6858000 h 6858000"/>
              <a:gd name="connsiteX4" fmla="*/ 0 w 7651137"/>
              <a:gd name="connsiteY4" fmla="*/ 269504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1137" h="6858000">
                <a:moveTo>
                  <a:pt x="0" y="2695046"/>
                </a:moveTo>
                <a:lnTo>
                  <a:pt x="5686870" y="2645"/>
                </a:lnTo>
                <a:lnTo>
                  <a:pt x="7651137" y="0"/>
                </a:lnTo>
                <a:lnTo>
                  <a:pt x="1761068" y="6858000"/>
                </a:lnTo>
                <a:lnTo>
                  <a:pt x="0" y="269504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957885EF-FF19-4642-9436-EA86F3C1D6DA}"/>
              </a:ext>
            </a:extLst>
          </p:cNvPr>
          <p:cNvSpPr/>
          <p:nvPr/>
        </p:nvSpPr>
        <p:spPr>
          <a:xfrm rot="20251365">
            <a:off x="4929646" y="2573709"/>
            <a:ext cx="595158" cy="4552754"/>
          </a:xfrm>
          <a:custGeom>
            <a:avLst/>
            <a:gdLst>
              <a:gd name="connsiteX0" fmla="*/ 0 w 541866"/>
              <a:gd name="connsiteY0" fmla="*/ 0 h 4310315"/>
              <a:gd name="connsiteX1" fmla="*/ 541866 w 541866"/>
              <a:gd name="connsiteY1" fmla="*/ 0 h 4310315"/>
              <a:gd name="connsiteX2" fmla="*/ 541866 w 541866"/>
              <a:gd name="connsiteY2" fmla="*/ 4310315 h 4310315"/>
              <a:gd name="connsiteX3" fmla="*/ 0 w 541866"/>
              <a:gd name="connsiteY3" fmla="*/ 4310315 h 4310315"/>
              <a:gd name="connsiteX4" fmla="*/ 0 w 541866"/>
              <a:gd name="connsiteY4" fmla="*/ 0 h 4310315"/>
              <a:gd name="connsiteX0" fmla="*/ 0 w 541866"/>
              <a:gd name="connsiteY0" fmla="*/ 0 h 4517083"/>
              <a:gd name="connsiteX1" fmla="*/ 541866 w 541866"/>
              <a:gd name="connsiteY1" fmla="*/ 0 h 4517083"/>
              <a:gd name="connsiteX2" fmla="*/ 508434 w 541866"/>
              <a:gd name="connsiteY2" fmla="*/ 4517083 h 4517083"/>
              <a:gd name="connsiteX3" fmla="*/ 0 w 541866"/>
              <a:gd name="connsiteY3" fmla="*/ 4310315 h 4517083"/>
              <a:gd name="connsiteX4" fmla="*/ 0 w 541866"/>
              <a:gd name="connsiteY4" fmla="*/ 0 h 4517083"/>
              <a:gd name="connsiteX0" fmla="*/ 0 w 540206"/>
              <a:gd name="connsiteY0" fmla="*/ 23863 h 4540946"/>
              <a:gd name="connsiteX1" fmla="*/ 540206 w 540206"/>
              <a:gd name="connsiteY1" fmla="*/ 0 h 4540946"/>
              <a:gd name="connsiteX2" fmla="*/ 508434 w 540206"/>
              <a:gd name="connsiteY2" fmla="*/ 4540946 h 4540946"/>
              <a:gd name="connsiteX3" fmla="*/ 0 w 540206"/>
              <a:gd name="connsiteY3" fmla="*/ 4334178 h 4540946"/>
              <a:gd name="connsiteX4" fmla="*/ 0 w 540206"/>
              <a:gd name="connsiteY4" fmla="*/ 23863 h 4540946"/>
              <a:gd name="connsiteX0" fmla="*/ 0 w 540206"/>
              <a:gd name="connsiteY0" fmla="*/ 23863 h 4549127"/>
              <a:gd name="connsiteX1" fmla="*/ 540206 w 540206"/>
              <a:gd name="connsiteY1" fmla="*/ 0 h 4549127"/>
              <a:gd name="connsiteX2" fmla="*/ 527672 w 540206"/>
              <a:gd name="connsiteY2" fmla="*/ 4549127 h 4549127"/>
              <a:gd name="connsiteX3" fmla="*/ 0 w 540206"/>
              <a:gd name="connsiteY3" fmla="*/ 4334178 h 4549127"/>
              <a:gd name="connsiteX4" fmla="*/ 0 w 540206"/>
              <a:gd name="connsiteY4" fmla="*/ 23863 h 4549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206" h="4549127">
                <a:moveTo>
                  <a:pt x="0" y="23863"/>
                </a:moveTo>
                <a:lnTo>
                  <a:pt x="540206" y="0"/>
                </a:lnTo>
                <a:lnTo>
                  <a:pt x="527672" y="4549127"/>
                </a:lnTo>
                <a:lnTo>
                  <a:pt x="0" y="4334178"/>
                </a:lnTo>
                <a:lnTo>
                  <a:pt x="0" y="23863"/>
                </a:lnTo>
                <a:close/>
              </a:path>
            </a:pathLst>
          </a:custGeom>
          <a:solidFill>
            <a:srgbClr val="199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Isosceles Triangle 2">
            <a:extLst>
              <a:ext uri="{FF2B5EF4-FFF2-40B4-BE49-F238E27FC236}">
                <a16:creationId xmlns:a16="http://schemas.microsoft.com/office/drawing/2014/main" xmlns="" id="{811A0F05-CE57-426C-BD92-E1157BC64EC6}"/>
              </a:ext>
            </a:extLst>
          </p:cNvPr>
          <p:cNvSpPr/>
          <p:nvPr/>
        </p:nvSpPr>
        <p:spPr>
          <a:xfrm rot="10800000">
            <a:off x="-1" y="157655"/>
            <a:ext cx="9272351" cy="4413380"/>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a:extLst>
              <a:ext uri="{FF2B5EF4-FFF2-40B4-BE49-F238E27FC236}">
                <a16:creationId xmlns:a16="http://schemas.microsoft.com/office/drawing/2014/main" xmlns="" id="{533E8FEE-1E27-4E71-8C81-03FD89EFE13B}"/>
              </a:ext>
            </a:extLst>
          </p:cNvPr>
          <p:cNvSpPr/>
          <p:nvPr/>
        </p:nvSpPr>
        <p:spPr>
          <a:xfrm>
            <a:off x="-1" y="2912534"/>
            <a:ext cx="5757333" cy="3945466"/>
          </a:xfrm>
          <a:custGeom>
            <a:avLst/>
            <a:gdLst>
              <a:gd name="connsiteX0" fmla="*/ 0 w 5757333"/>
              <a:gd name="connsiteY0" fmla="*/ 2286000 h 2286000"/>
              <a:gd name="connsiteX1" fmla="*/ 0 w 5757333"/>
              <a:gd name="connsiteY1" fmla="*/ 0 h 2286000"/>
              <a:gd name="connsiteX2" fmla="*/ 5757333 w 5757333"/>
              <a:gd name="connsiteY2" fmla="*/ 0 h 2286000"/>
              <a:gd name="connsiteX3" fmla="*/ 5757333 w 5757333"/>
              <a:gd name="connsiteY3" fmla="*/ 2286000 h 2286000"/>
              <a:gd name="connsiteX4" fmla="*/ 0 w 5757333"/>
              <a:gd name="connsiteY4" fmla="*/ 2286000 h 2286000"/>
              <a:gd name="connsiteX0" fmla="*/ 0 w 5757333"/>
              <a:gd name="connsiteY0" fmla="*/ 3945466 h 3945466"/>
              <a:gd name="connsiteX1" fmla="*/ 0 w 5757333"/>
              <a:gd name="connsiteY1" fmla="*/ 1659466 h 3945466"/>
              <a:gd name="connsiteX2" fmla="*/ 4097867 w 5757333"/>
              <a:gd name="connsiteY2" fmla="*/ 0 h 3945466"/>
              <a:gd name="connsiteX3" fmla="*/ 5757333 w 5757333"/>
              <a:gd name="connsiteY3" fmla="*/ 3945466 h 3945466"/>
              <a:gd name="connsiteX4" fmla="*/ 0 w 5757333"/>
              <a:gd name="connsiteY4" fmla="*/ 3945466 h 3945466"/>
              <a:gd name="connsiteX0" fmla="*/ 50800 w 5808133"/>
              <a:gd name="connsiteY0" fmla="*/ 3945466 h 3945466"/>
              <a:gd name="connsiteX1" fmla="*/ 0 w 5808133"/>
              <a:gd name="connsiteY1" fmla="*/ 1930400 h 3945466"/>
              <a:gd name="connsiteX2" fmla="*/ 4148667 w 5808133"/>
              <a:gd name="connsiteY2" fmla="*/ 0 h 3945466"/>
              <a:gd name="connsiteX3" fmla="*/ 5808133 w 5808133"/>
              <a:gd name="connsiteY3" fmla="*/ 3945466 h 3945466"/>
              <a:gd name="connsiteX4" fmla="*/ 50800 w 5808133"/>
              <a:gd name="connsiteY4" fmla="*/ 3945466 h 3945466"/>
              <a:gd name="connsiteX0" fmla="*/ 0 w 5757333"/>
              <a:gd name="connsiteY0" fmla="*/ 3945466 h 3945466"/>
              <a:gd name="connsiteX1" fmla="*/ 16933 w 5757333"/>
              <a:gd name="connsiteY1" fmla="*/ 1896534 h 3945466"/>
              <a:gd name="connsiteX2" fmla="*/ 4097867 w 5757333"/>
              <a:gd name="connsiteY2" fmla="*/ 0 h 3945466"/>
              <a:gd name="connsiteX3" fmla="*/ 5757333 w 5757333"/>
              <a:gd name="connsiteY3" fmla="*/ 3945466 h 3945466"/>
              <a:gd name="connsiteX4" fmla="*/ 0 w 5757333"/>
              <a:gd name="connsiteY4" fmla="*/ 3945466 h 3945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7333" h="3945466">
                <a:moveTo>
                  <a:pt x="0" y="3945466"/>
                </a:moveTo>
                <a:lnTo>
                  <a:pt x="16933" y="1896534"/>
                </a:lnTo>
                <a:lnTo>
                  <a:pt x="4097867" y="0"/>
                </a:lnTo>
                <a:lnTo>
                  <a:pt x="5757333" y="3945466"/>
                </a:lnTo>
                <a:lnTo>
                  <a:pt x="0" y="3945466"/>
                </a:lnTo>
                <a:close/>
              </a:path>
            </a:pathLst>
          </a:custGeom>
          <a:solidFill>
            <a:srgbClr val="1BD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57124CA2-8FA6-4830-AFD7-183BAFCE4A0C}"/>
              </a:ext>
            </a:extLst>
          </p:cNvPr>
          <p:cNvSpPr/>
          <p:nvPr/>
        </p:nvSpPr>
        <p:spPr>
          <a:xfrm rot="20096227">
            <a:off x="-632136" y="1980464"/>
            <a:ext cx="11303847" cy="538741"/>
          </a:xfrm>
          <a:custGeom>
            <a:avLst/>
            <a:gdLst>
              <a:gd name="connsiteX0" fmla="*/ 0 w 11006667"/>
              <a:gd name="connsiteY0" fmla="*/ 0 h 467429"/>
              <a:gd name="connsiteX1" fmla="*/ 11006667 w 11006667"/>
              <a:gd name="connsiteY1" fmla="*/ 0 h 467429"/>
              <a:gd name="connsiteX2" fmla="*/ 11006667 w 11006667"/>
              <a:gd name="connsiteY2" fmla="*/ 467429 h 467429"/>
              <a:gd name="connsiteX3" fmla="*/ 0 w 11006667"/>
              <a:gd name="connsiteY3" fmla="*/ 467429 h 467429"/>
              <a:gd name="connsiteX4" fmla="*/ 0 w 11006667"/>
              <a:gd name="connsiteY4" fmla="*/ 0 h 467429"/>
              <a:gd name="connsiteX0" fmla="*/ 190309 w 11006667"/>
              <a:gd name="connsiteY0" fmla="*/ 32535 h 467429"/>
              <a:gd name="connsiteX1" fmla="*/ 11006667 w 11006667"/>
              <a:gd name="connsiteY1" fmla="*/ 0 h 467429"/>
              <a:gd name="connsiteX2" fmla="*/ 11006667 w 11006667"/>
              <a:gd name="connsiteY2" fmla="*/ 467429 h 467429"/>
              <a:gd name="connsiteX3" fmla="*/ 0 w 11006667"/>
              <a:gd name="connsiteY3" fmla="*/ 467429 h 467429"/>
              <a:gd name="connsiteX4" fmla="*/ 190309 w 11006667"/>
              <a:gd name="connsiteY4" fmla="*/ 32535 h 467429"/>
              <a:gd name="connsiteX0" fmla="*/ 190309 w 11006667"/>
              <a:gd name="connsiteY0" fmla="*/ 470 h 435364"/>
              <a:gd name="connsiteX1" fmla="*/ 10674232 w 11006667"/>
              <a:gd name="connsiteY1" fmla="*/ 0 h 435364"/>
              <a:gd name="connsiteX2" fmla="*/ 11006667 w 11006667"/>
              <a:gd name="connsiteY2" fmla="*/ 435364 h 435364"/>
              <a:gd name="connsiteX3" fmla="*/ 0 w 11006667"/>
              <a:gd name="connsiteY3" fmla="*/ 435364 h 435364"/>
              <a:gd name="connsiteX4" fmla="*/ 190309 w 11006667"/>
              <a:gd name="connsiteY4" fmla="*/ 470 h 435364"/>
              <a:gd name="connsiteX0" fmla="*/ 190309 w 11233762"/>
              <a:gd name="connsiteY0" fmla="*/ 470 h 435364"/>
              <a:gd name="connsiteX1" fmla="*/ 10674232 w 11233762"/>
              <a:gd name="connsiteY1" fmla="*/ 0 h 435364"/>
              <a:gd name="connsiteX2" fmla="*/ 11233762 w 11233762"/>
              <a:gd name="connsiteY2" fmla="*/ 428986 h 435364"/>
              <a:gd name="connsiteX3" fmla="*/ 0 w 11233762"/>
              <a:gd name="connsiteY3" fmla="*/ 435364 h 435364"/>
              <a:gd name="connsiteX4" fmla="*/ 190309 w 11233762"/>
              <a:gd name="connsiteY4" fmla="*/ 470 h 435364"/>
              <a:gd name="connsiteX0" fmla="*/ 190309 w 11323749"/>
              <a:gd name="connsiteY0" fmla="*/ 470 h 435364"/>
              <a:gd name="connsiteX1" fmla="*/ 10674232 w 11323749"/>
              <a:gd name="connsiteY1" fmla="*/ 0 h 435364"/>
              <a:gd name="connsiteX2" fmla="*/ 11323749 w 11323749"/>
              <a:gd name="connsiteY2" fmla="*/ 396155 h 435364"/>
              <a:gd name="connsiteX3" fmla="*/ 0 w 11323749"/>
              <a:gd name="connsiteY3" fmla="*/ 435364 h 435364"/>
              <a:gd name="connsiteX4" fmla="*/ 190309 w 11323749"/>
              <a:gd name="connsiteY4" fmla="*/ 470 h 435364"/>
              <a:gd name="connsiteX0" fmla="*/ 190309 w 11323749"/>
              <a:gd name="connsiteY0" fmla="*/ 0 h 434894"/>
              <a:gd name="connsiteX1" fmla="*/ 10386792 w 11323749"/>
              <a:gd name="connsiteY1" fmla="*/ 15179 h 434894"/>
              <a:gd name="connsiteX2" fmla="*/ 11323749 w 11323749"/>
              <a:gd name="connsiteY2" fmla="*/ 395685 h 434894"/>
              <a:gd name="connsiteX3" fmla="*/ 0 w 11323749"/>
              <a:gd name="connsiteY3" fmla="*/ 434894 h 434894"/>
              <a:gd name="connsiteX4" fmla="*/ 190309 w 11323749"/>
              <a:gd name="connsiteY4" fmla="*/ 0 h 434894"/>
              <a:gd name="connsiteX0" fmla="*/ 190309 w 11323749"/>
              <a:gd name="connsiteY0" fmla="*/ 0 h 434894"/>
              <a:gd name="connsiteX1" fmla="*/ 10462491 w 11323749"/>
              <a:gd name="connsiteY1" fmla="*/ 13054 h 434894"/>
              <a:gd name="connsiteX2" fmla="*/ 11323749 w 11323749"/>
              <a:gd name="connsiteY2" fmla="*/ 395685 h 434894"/>
              <a:gd name="connsiteX3" fmla="*/ 0 w 11323749"/>
              <a:gd name="connsiteY3" fmla="*/ 434894 h 434894"/>
              <a:gd name="connsiteX4" fmla="*/ 190309 w 11323749"/>
              <a:gd name="connsiteY4" fmla="*/ 0 h 434894"/>
              <a:gd name="connsiteX0" fmla="*/ 190309 w 11323749"/>
              <a:gd name="connsiteY0" fmla="*/ 0 h 434894"/>
              <a:gd name="connsiteX1" fmla="*/ 10484987 w 11323749"/>
              <a:gd name="connsiteY1" fmla="*/ 4846 h 434894"/>
              <a:gd name="connsiteX2" fmla="*/ 11323749 w 11323749"/>
              <a:gd name="connsiteY2" fmla="*/ 395685 h 434894"/>
              <a:gd name="connsiteX3" fmla="*/ 0 w 11323749"/>
              <a:gd name="connsiteY3" fmla="*/ 434894 h 434894"/>
              <a:gd name="connsiteX4" fmla="*/ 190309 w 11323749"/>
              <a:gd name="connsiteY4" fmla="*/ 0 h 434894"/>
              <a:gd name="connsiteX0" fmla="*/ 159604 w 11323749"/>
              <a:gd name="connsiteY0" fmla="*/ 0 h 449183"/>
              <a:gd name="connsiteX1" fmla="*/ 10484987 w 11323749"/>
              <a:gd name="connsiteY1" fmla="*/ 19135 h 449183"/>
              <a:gd name="connsiteX2" fmla="*/ 11323749 w 11323749"/>
              <a:gd name="connsiteY2" fmla="*/ 409974 h 449183"/>
              <a:gd name="connsiteX3" fmla="*/ 0 w 11323749"/>
              <a:gd name="connsiteY3" fmla="*/ 449183 h 449183"/>
              <a:gd name="connsiteX4" fmla="*/ 159604 w 11323749"/>
              <a:gd name="connsiteY4" fmla="*/ 0 h 449183"/>
              <a:gd name="connsiteX0" fmla="*/ 159604 w 11323749"/>
              <a:gd name="connsiteY0" fmla="*/ 17651 h 466834"/>
              <a:gd name="connsiteX1" fmla="*/ 10446075 w 11323749"/>
              <a:gd name="connsiteY1" fmla="*/ 0 h 466834"/>
              <a:gd name="connsiteX2" fmla="*/ 11323749 w 11323749"/>
              <a:gd name="connsiteY2" fmla="*/ 427625 h 466834"/>
              <a:gd name="connsiteX3" fmla="*/ 0 w 11323749"/>
              <a:gd name="connsiteY3" fmla="*/ 466834 h 466834"/>
              <a:gd name="connsiteX4" fmla="*/ 159604 w 11323749"/>
              <a:gd name="connsiteY4" fmla="*/ 17651 h 466834"/>
              <a:gd name="connsiteX0" fmla="*/ 216776 w 11380921"/>
              <a:gd name="connsiteY0" fmla="*/ 17651 h 463683"/>
              <a:gd name="connsiteX1" fmla="*/ 10503247 w 11380921"/>
              <a:gd name="connsiteY1" fmla="*/ 0 h 463683"/>
              <a:gd name="connsiteX2" fmla="*/ 11380921 w 11380921"/>
              <a:gd name="connsiteY2" fmla="*/ 427625 h 463683"/>
              <a:gd name="connsiteX3" fmla="*/ 0 w 11380921"/>
              <a:gd name="connsiteY3" fmla="*/ 463683 h 463683"/>
              <a:gd name="connsiteX4" fmla="*/ 216776 w 11380921"/>
              <a:gd name="connsiteY4" fmla="*/ 17651 h 463683"/>
              <a:gd name="connsiteX0" fmla="*/ 216776 w 11344137"/>
              <a:gd name="connsiteY0" fmla="*/ 17651 h 463683"/>
              <a:gd name="connsiteX1" fmla="*/ 10503247 w 11344137"/>
              <a:gd name="connsiteY1" fmla="*/ 0 h 463683"/>
              <a:gd name="connsiteX2" fmla="*/ 11344137 w 11344137"/>
              <a:gd name="connsiteY2" fmla="*/ 359971 h 463683"/>
              <a:gd name="connsiteX3" fmla="*/ 0 w 11344137"/>
              <a:gd name="connsiteY3" fmla="*/ 463683 h 463683"/>
              <a:gd name="connsiteX4" fmla="*/ 216776 w 11344137"/>
              <a:gd name="connsiteY4" fmla="*/ 17651 h 463683"/>
              <a:gd name="connsiteX0" fmla="*/ 216776 w 11353562"/>
              <a:gd name="connsiteY0" fmla="*/ 17651 h 463683"/>
              <a:gd name="connsiteX1" fmla="*/ 10503247 w 11353562"/>
              <a:gd name="connsiteY1" fmla="*/ 0 h 463683"/>
              <a:gd name="connsiteX2" fmla="*/ 11353562 w 11353562"/>
              <a:gd name="connsiteY2" fmla="*/ 381386 h 463683"/>
              <a:gd name="connsiteX3" fmla="*/ 0 w 11353562"/>
              <a:gd name="connsiteY3" fmla="*/ 463683 h 463683"/>
              <a:gd name="connsiteX4" fmla="*/ 216776 w 11353562"/>
              <a:gd name="connsiteY4" fmla="*/ 17651 h 463683"/>
              <a:gd name="connsiteX0" fmla="*/ 216776 w 11353562"/>
              <a:gd name="connsiteY0" fmla="*/ 0 h 446032"/>
              <a:gd name="connsiteX1" fmla="*/ 10481978 w 11353562"/>
              <a:gd name="connsiteY1" fmla="*/ 823 h 446032"/>
              <a:gd name="connsiteX2" fmla="*/ 11353562 w 11353562"/>
              <a:gd name="connsiteY2" fmla="*/ 363735 h 446032"/>
              <a:gd name="connsiteX3" fmla="*/ 0 w 11353562"/>
              <a:gd name="connsiteY3" fmla="*/ 446032 h 446032"/>
              <a:gd name="connsiteX4" fmla="*/ 216776 w 11353562"/>
              <a:gd name="connsiteY4" fmla="*/ 0 h 446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562" h="446032">
                <a:moveTo>
                  <a:pt x="216776" y="0"/>
                </a:moveTo>
                <a:lnTo>
                  <a:pt x="10481978" y="823"/>
                </a:lnTo>
                <a:lnTo>
                  <a:pt x="11353562" y="363735"/>
                </a:lnTo>
                <a:lnTo>
                  <a:pt x="0" y="446032"/>
                </a:lnTo>
                <a:lnTo>
                  <a:pt x="216776" y="0"/>
                </a:lnTo>
                <a:close/>
              </a:path>
            </a:pathLst>
          </a:cu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xmlns="" id="{1A300C3D-B028-4329-81D9-CC66BA93E198}"/>
              </a:ext>
            </a:extLst>
          </p:cNvPr>
          <p:cNvSpPr/>
          <p:nvPr/>
        </p:nvSpPr>
        <p:spPr>
          <a:xfrm>
            <a:off x="6290195" y="52552"/>
            <a:ext cx="5899902" cy="6829955"/>
          </a:xfrm>
          <a:custGeom>
            <a:avLst/>
            <a:gdLst>
              <a:gd name="connsiteX0" fmla="*/ 0 w 5839270"/>
              <a:gd name="connsiteY0" fmla="*/ 3426355 h 3426355"/>
              <a:gd name="connsiteX1" fmla="*/ 2919635 w 5839270"/>
              <a:gd name="connsiteY1" fmla="*/ 0 h 3426355"/>
              <a:gd name="connsiteX2" fmla="*/ 5839270 w 5839270"/>
              <a:gd name="connsiteY2" fmla="*/ 3426355 h 3426355"/>
              <a:gd name="connsiteX3" fmla="*/ 0 w 5839270"/>
              <a:gd name="connsiteY3" fmla="*/ 3426355 h 3426355"/>
              <a:gd name="connsiteX0" fmla="*/ 0 w 5899902"/>
              <a:gd name="connsiteY0" fmla="*/ 6813022 h 6813022"/>
              <a:gd name="connsiteX1" fmla="*/ 5899902 w 5899902"/>
              <a:gd name="connsiteY1" fmla="*/ 0 h 6813022"/>
              <a:gd name="connsiteX2" fmla="*/ 5839270 w 5899902"/>
              <a:gd name="connsiteY2" fmla="*/ 6813022 h 6813022"/>
              <a:gd name="connsiteX3" fmla="*/ 0 w 5899902"/>
              <a:gd name="connsiteY3" fmla="*/ 6813022 h 6813022"/>
              <a:gd name="connsiteX0" fmla="*/ 0 w 5899902"/>
              <a:gd name="connsiteY0" fmla="*/ 6813022 h 6829955"/>
              <a:gd name="connsiteX1" fmla="*/ 5899902 w 5899902"/>
              <a:gd name="connsiteY1" fmla="*/ 0 h 6829955"/>
              <a:gd name="connsiteX2" fmla="*/ 5873137 w 5899902"/>
              <a:gd name="connsiteY2" fmla="*/ 6829955 h 6829955"/>
              <a:gd name="connsiteX3" fmla="*/ 0 w 5899902"/>
              <a:gd name="connsiteY3" fmla="*/ 6813022 h 6829955"/>
            </a:gdLst>
            <a:ahLst/>
            <a:cxnLst>
              <a:cxn ang="0">
                <a:pos x="connsiteX0" y="connsiteY0"/>
              </a:cxn>
              <a:cxn ang="0">
                <a:pos x="connsiteX1" y="connsiteY1"/>
              </a:cxn>
              <a:cxn ang="0">
                <a:pos x="connsiteX2" y="connsiteY2"/>
              </a:cxn>
              <a:cxn ang="0">
                <a:pos x="connsiteX3" y="connsiteY3"/>
              </a:cxn>
            </a:cxnLst>
            <a:rect l="l" t="t" r="r" b="b"/>
            <a:pathLst>
              <a:path w="5899902" h="6829955">
                <a:moveTo>
                  <a:pt x="0" y="6813022"/>
                </a:moveTo>
                <a:lnTo>
                  <a:pt x="5899902" y="0"/>
                </a:lnTo>
                <a:lnTo>
                  <a:pt x="5873137" y="6829955"/>
                </a:lnTo>
                <a:lnTo>
                  <a:pt x="0" y="6813022"/>
                </a:lnTo>
                <a:close/>
              </a:path>
            </a:pathLst>
          </a:custGeom>
          <a:solidFill>
            <a:schemeClr val="accent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E8F252FF-B139-4CEE-8753-2C156CD937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8040" y="5561875"/>
            <a:ext cx="3372948" cy="1050126"/>
          </a:xfrm>
          <a:prstGeom prst="rect">
            <a:avLst/>
          </a:prstGeom>
        </p:spPr>
      </p:pic>
      <p:sp>
        <p:nvSpPr>
          <p:cNvPr id="13" name="Subtitle 2">
            <a:extLst>
              <a:ext uri="{FF2B5EF4-FFF2-40B4-BE49-F238E27FC236}">
                <a16:creationId xmlns:a16="http://schemas.microsoft.com/office/drawing/2014/main" xmlns="" id="{5732EAE5-4750-4558-9348-AE6DF13EB5BF}"/>
              </a:ext>
            </a:extLst>
          </p:cNvPr>
          <p:cNvSpPr txBox="1">
            <a:spLocks/>
          </p:cNvSpPr>
          <p:nvPr/>
        </p:nvSpPr>
        <p:spPr>
          <a:xfrm>
            <a:off x="174146" y="4888069"/>
            <a:ext cx="7815619" cy="1663556"/>
          </a:xfrm>
          <a:prstGeom prst="rect">
            <a:avLst/>
          </a:prstGeom>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Novel coronavirus (2019-nCoV) </a:t>
            </a:r>
          </a:p>
          <a:p>
            <a:pPr marL="0" indent="0">
              <a:buNone/>
            </a:pPr>
            <a:r>
              <a:rPr lang="en-US" sz="2400" b="1" dirty="0"/>
              <a:t>2019 - 2020</a:t>
            </a:r>
          </a:p>
          <a:p>
            <a:pPr marL="0" indent="0">
              <a:buNone/>
            </a:pPr>
            <a:r>
              <a:rPr lang="en-US" sz="2400" b="1" dirty="0"/>
              <a:t>Update #4    30.01.20</a:t>
            </a:r>
          </a:p>
          <a:p>
            <a:pPr marL="0" indent="0">
              <a:buNone/>
            </a:pPr>
            <a:endParaRPr lang="en-US" sz="2400" i="1" dirty="0">
              <a:solidFill>
                <a:schemeClr val="bg1"/>
              </a:solidFill>
            </a:endParaRPr>
          </a:p>
        </p:txBody>
      </p:sp>
      <p:sp>
        <p:nvSpPr>
          <p:cNvPr id="9" name="Rectangle 8">
            <a:extLst>
              <a:ext uri="{FF2B5EF4-FFF2-40B4-BE49-F238E27FC236}">
                <a16:creationId xmlns:a16="http://schemas.microsoft.com/office/drawing/2014/main" xmlns="" id="{94CBD8DB-CAF0-43BB-B7E6-9C9B0674B51D}"/>
              </a:ext>
            </a:extLst>
          </p:cNvPr>
          <p:cNvSpPr/>
          <p:nvPr/>
        </p:nvSpPr>
        <p:spPr>
          <a:xfrm rot="2480250">
            <a:off x="8930599" y="-1217484"/>
            <a:ext cx="387326" cy="9370026"/>
          </a:xfrm>
          <a:custGeom>
            <a:avLst/>
            <a:gdLst>
              <a:gd name="connsiteX0" fmla="*/ 0 w 464555"/>
              <a:gd name="connsiteY0" fmla="*/ 0 h 8972649"/>
              <a:gd name="connsiteX1" fmla="*/ 464555 w 464555"/>
              <a:gd name="connsiteY1" fmla="*/ 0 h 8972649"/>
              <a:gd name="connsiteX2" fmla="*/ 464555 w 464555"/>
              <a:gd name="connsiteY2" fmla="*/ 8972649 h 8972649"/>
              <a:gd name="connsiteX3" fmla="*/ 0 w 464555"/>
              <a:gd name="connsiteY3" fmla="*/ 8972649 h 8972649"/>
              <a:gd name="connsiteX4" fmla="*/ 0 w 464555"/>
              <a:gd name="connsiteY4" fmla="*/ 0 h 8972649"/>
              <a:gd name="connsiteX0" fmla="*/ 0 w 464555"/>
              <a:gd name="connsiteY0" fmla="*/ 0 h 9215334"/>
              <a:gd name="connsiteX1" fmla="*/ 464555 w 464555"/>
              <a:gd name="connsiteY1" fmla="*/ 0 h 9215334"/>
              <a:gd name="connsiteX2" fmla="*/ 464555 w 464555"/>
              <a:gd name="connsiteY2" fmla="*/ 8972649 h 9215334"/>
              <a:gd name="connsiteX3" fmla="*/ 27301 w 464555"/>
              <a:gd name="connsiteY3" fmla="*/ 9215334 h 9215334"/>
              <a:gd name="connsiteX4" fmla="*/ 0 w 464555"/>
              <a:gd name="connsiteY4" fmla="*/ 0 h 9215334"/>
              <a:gd name="connsiteX0" fmla="*/ 0 w 464555"/>
              <a:gd name="connsiteY0" fmla="*/ 0 h 9215334"/>
              <a:gd name="connsiteX1" fmla="*/ 464555 w 464555"/>
              <a:gd name="connsiteY1" fmla="*/ 0 h 9215334"/>
              <a:gd name="connsiteX2" fmla="*/ 437953 w 464555"/>
              <a:gd name="connsiteY2" fmla="*/ 8862215 h 9215334"/>
              <a:gd name="connsiteX3" fmla="*/ 27301 w 464555"/>
              <a:gd name="connsiteY3" fmla="*/ 9215334 h 9215334"/>
              <a:gd name="connsiteX4" fmla="*/ 0 w 464555"/>
              <a:gd name="connsiteY4" fmla="*/ 0 h 9215334"/>
              <a:gd name="connsiteX0" fmla="*/ 0 w 464555"/>
              <a:gd name="connsiteY0" fmla="*/ 0 h 9213293"/>
              <a:gd name="connsiteX1" fmla="*/ 464555 w 464555"/>
              <a:gd name="connsiteY1" fmla="*/ 0 h 9213293"/>
              <a:gd name="connsiteX2" fmla="*/ 437953 w 464555"/>
              <a:gd name="connsiteY2" fmla="*/ 8862215 h 9213293"/>
              <a:gd name="connsiteX3" fmla="*/ 3441 w 464555"/>
              <a:gd name="connsiteY3" fmla="*/ 9213293 h 9213293"/>
              <a:gd name="connsiteX4" fmla="*/ 0 w 464555"/>
              <a:gd name="connsiteY4" fmla="*/ 0 h 9213293"/>
              <a:gd name="connsiteX0" fmla="*/ 0 w 495882"/>
              <a:gd name="connsiteY0" fmla="*/ 225650 h 9213293"/>
              <a:gd name="connsiteX1" fmla="*/ 495882 w 495882"/>
              <a:gd name="connsiteY1" fmla="*/ 0 h 9213293"/>
              <a:gd name="connsiteX2" fmla="*/ 469280 w 495882"/>
              <a:gd name="connsiteY2" fmla="*/ 8862215 h 9213293"/>
              <a:gd name="connsiteX3" fmla="*/ 34768 w 495882"/>
              <a:gd name="connsiteY3" fmla="*/ 9213293 h 9213293"/>
              <a:gd name="connsiteX4" fmla="*/ 0 w 495882"/>
              <a:gd name="connsiteY4" fmla="*/ 225650 h 9213293"/>
              <a:gd name="connsiteX0" fmla="*/ 0 w 469866"/>
              <a:gd name="connsiteY0" fmla="*/ 138377 h 9126020"/>
              <a:gd name="connsiteX1" fmla="*/ 392275 w 469866"/>
              <a:gd name="connsiteY1" fmla="*/ 0 h 9126020"/>
              <a:gd name="connsiteX2" fmla="*/ 469280 w 469866"/>
              <a:gd name="connsiteY2" fmla="*/ 8774942 h 9126020"/>
              <a:gd name="connsiteX3" fmla="*/ 34768 w 469866"/>
              <a:gd name="connsiteY3" fmla="*/ 9126020 h 9126020"/>
              <a:gd name="connsiteX4" fmla="*/ 0 w 469866"/>
              <a:gd name="connsiteY4" fmla="*/ 138377 h 9126020"/>
              <a:gd name="connsiteX0" fmla="*/ 0 w 469735"/>
              <a:gd name="connsiteY0" fmla="*/ 248214 h 9235857"/>
              <a:gd name="connsiteX1" fmla="*/ 363311 w 469735"/>
              <a:gd name="connsiteY1" fmla="*/ 0 h 9235857"/>
              <a:gd name="connsiteX2" fmla="*/ 469280 w 469735"/>
              <a:gd name="connsiteY2" fmla="*/ 8884779 h 9235857"/>
              <a:gd name="connsiteX3" fmla="*/ 34768 w 469735"/>
              <a:gd name="connsiteY3" fmla="*/ 9235857 h 9235857"/>
              <a:gd name="connsiteX4" fmla="*/ 0 w 469735"/>
              <a:gd name="connsiteY4" fmla="*/ 248214 h 9235857"/>
              <a:gd name="connsiteX0" fmla="*/ 0 w 469735"/>
              <a:gd name="connsiteY0" fmla="*/ 248214 h 9307553"/>
              <a:gd name="connsiteX1" fmla="*/ 363311 w 469735"/>
              <a:gd name="connsiteY1" fmla="*/ 0 h 9307553"/>
              <a:gd name="connsiteX2" fmla="*/ 469280 w 469735"/>
              <a:gd name="connsiteY2" fmla="*/ 8884779 h 9307553"/>
              <a:gd name="connsiteX3" fmla="*/ 30179 w 469735"/>
              <a:gd name="connsiteY3" fmla="*/ 9307553 h 9307553"/>
              <a:gd name="connsiteX4" fmla="*/ 0 w 469735"/>
              <a:gd name="connsiteY4" fmla="*/ 248214 h 9307553"/>
              <a:gd name="connsiteX0" fmla="*/ 0 w 474783"/>
              <a:gd name="connsiteY0" fmla="*/ 248214 h 9307553"/>
              <a:gd name="connsiteX1" fmla="*/ 363311 w 474783"/>
              <a:gd name="connsiteY1" fmla="*/ 0 h 9307553"/>
              <a:gd name="connsiteX2" fmla="*/ 474345 w 474783"/>
              <a:gd name="connsiteY2" fmla="*/ 8993087 h 9307553"/>
              <a:gd name="connsiteX3" fmla="*/ 30179 w 474783"/>
              <a:gd name="connsiteY3" fmla="*/ 9307553 h 9307553"/>
              <a:gd name="connsiteX4" fmla="*/ 0 w 474783"/>
              <a:gd name="connsiteY4" fmla="*/ 248214 h 9307553"/>
              <a:gd name="connsiteX0" fmla="*/ 0 w 474783"/>
              <a:gd name="connsiteY0" fmla="*/ 248214 h 9356879"/>
              <a:gd name="connsiteX1" fmla="*/ 363311 w 474783"/>
              <a:gd name="connsiteY1" fmla="*/ 0 h 9356879"/>
              <a:gd name="connsiteX2" fmla="*/ 474345 w 474783"/>
              <a:gd name="connsiteY2" fmla="*/ 8993087 h 9356879"/>
              <a:gd name="connsiteX3" fmla="*/ 51019 w 474783"/>
              <a:gd name="connsiteY3" fmla="*/ 9356879 h 9356879"/>
              <a:gd name="connsiteX4" fmla="*/ 0 w 474783"/>
              <a:gd name="connsiteY4" fmla="*/ 248214 h 9356879"/>
              <a:gd name="connsiteX0" fmla="*/ 0 w 474689"/>
              <a:gd name="connsiteY0" fmla="*/ 238560 h 9347225"/>
              <a:gd name="connsiteX1" fmla="*/ 326699 w 474689"/>
              <a:gd name="connsiteY1" fmla="*/ 0 h 9347225"/>
              <a:gd name="connsiteX2" fmla="*/ 474345 w 474689"/>
              <a:gd name="connsiteY2" fmla="*/ 8983433 h 9347225"/>
              <a:gd name="connsiteX3" fmla="*/ 51019 w 474689"/>
              <a:gd name="connsiteY3" fmla="*/ 9347225 h 9347225"/>
              <a:gd name="connsiteX4" fmla="*/ 0 w 474689"/>
              <a:gd name="connsiteY4" fmla="*/ 238560 h 9347225"/>
              <a:gd name="connsiteX0" fmla="*/ 0 w 474635"/>
              <a:gd name="connsiteY0" fmla="*/ 300601 h 9409266"/>
              <a:gd name="connsiteX1" fmla="*/ 294676 w 474635"/>
              <a:gd name="connsiteY1" fmla="*/ 0 h 9409266"/>
              <a:gd name="connsiteX2" fmla="*/ 474345 w 474635"/>
              <a:gd name="connsiteY2" fmla="*/ 9045474 h 9409266"/>
              <a:gd name="connsiteX3" fmla="*/ 51019 w 474635"/>
              <a:gd name="connsiteY3" fmla="*/ 9409266 h 9409266"/>
              <a:gd name="connsiteX4" fmla="*/ 0 w 474635"/>
              <a:gd name="connsiteY4" fmla="*/ 300601 h 9409266"/>
              <a:gd name="connsiteX0" fmla="*/ 0 w 474614"/>
              <a:gd name="connsiteY0" fmla="*/ 241620 h 9350285"/>
              <a:gd name="connsiteX1" fmla="*/ 278902 w 474614"/>
              <a:gd name="connsiteY1" fmla="*/ 0 h 9350285"/>
              <a:gd name="connsiteX2" fmla="*/ 474345 w 474614"/>
              <a:gd name="connsiteY2" fmla="*/ 8986493 h 9350285"/>
              <a:gd name="connsiteX3" fmla="*/ 51019 w 474614"/>
              <a:gd name="connsiteY3" fmla="*/ 9350285 h 9350285"/>
              <a:gd name="connsiteX4" fmla="*/ 0 w 474614"/>
              <a:gd name="connsiteY4" fmla="*/ 241620 h 9350285"/>
              <a:gd name="connsiteX0" fmla="*/ 0 w 387326"/>
              <a:gd name="connsiteY0" fmla="*/ 241620 h 9350285"/>
              <a:gd name="connsiteX1" fmla="*/ 278902 w 387326"/>
              <a:gd name="connsiteY1" fmla="*/ 0 h 9350285"/>
              <a:gd name="connsiteX2" fmla="*/ 386878 w 387326"/>
              <a:gd name="connsiteY2" fmla="*/ 9040885 h 9350285"/>
              <a:gd name="connsiteX3" fmla="*/ 51019 w 387326"/>
              <a:gd name="connsiteY3" fmla="*/ 9350285 h 9350285"/>
              <a:gd name="connsiteX4" fmla="*/ 0 w 387326"/>
              <a:gd name="connsiteY4" fmla="*/ 241620 h 9350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6" h="9350285">
                <a:moveTo>
                  <a:pt x="0" y="241620"/>
                </a:moveTo>
                <a:lnTo>
                  <a:pt x="278902" y="0"/>
                </a:lnTo>
                <a:cubicBezTo>
                  <a:pt x="270035" y="2954072"/>
                  <a:pt x="395745" y="6086813"/>
                  <a:pt x="386878" y="9040885"/>
                </a:cubicBezTo>
                <a:lnTo>
                  <a:pt x="51019" y="9350285"/>
                </a:lnTo>
                <a:cubicBezTo>
                  <a:pt x="41919" y="6278507"/>
                  <a:pt x="9100" y="3313398"/>
                  <a:pt x="0" y="24162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xmlns="" id="{C0DAE0D8-B7C6-4648-9C43-5F9D329650F6}"/>
              </a:ext>
            </a:extLst>
          </p:cNvPr>
          <p:cNvSpPr txBox="1">
            <a:spLocks/>
          </p:cNvSpPr>
          <p:nvPr/>
        </p:nvSpPr>
        <p:spPr>
          <a:xfrm>
            <a:off x="4800245" y="2380036"/>
            <a:ext cx="7711998"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rPr>
              <a:t>WHO Information Network for Epidemics</a:t>
            </a:r>
          </a:p>
        </p:txBody>
      </p:sp>
      <p:pic>
        <p:nvPicPr>
          <p:cNvPr id="14" name="Picture 13">
            <a:extLst>
              <a:ext uri="{FF2B5EF4-FFF2-40B4-BE49-F238E27FC236}">
                <a16:creationId xmlns:a16="http://schemas.microsoft.com/office/drawing/2014/main" xmlns="" id="{3846A6B8-79C2-43BA-8733-22B953603937}"/>
              </a:ext>
            </a:extLst>
          </p:cNvPr>
          <p:cNvPicPr>
            <a:picLocks noChangeAspect="1"/>
          </p:cNvPicPr>
          <p:nvPr/>
        </p:nvPicPr>
        <p:blipFill>
          <a:blip r:embed="rId4"/>
          <a:stretch>
            <a:fillRect/>
          </a:stretch>
        </p:blipFill>
        <p:spPr>
          <a:xfrm>
            <a:off x="413975" y="449563"/>
            <a:ext cx="5289724" cy="1020161"/>
          </a:xfrm>
          <a:prstGeom prst="rect">
            <a:avLst/>
          </a:prstGeom>
        </p:spPr>
      </p:pic>
    </p:spTree>
    <p:extLst>
      <p:ext uri="{BB962C8B-B14F-4D97-AF65-F5344CB8AC3E}">
        <p14:creationId xmlns:p14="http://schemas.microsoft.com/office/powerpoint/2010/main" val="61326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5C3FF4-5647-41D6-A163-E6BFFDE38DF9}"/>
              </a:ext>
            </a:extLst>
          </p:cNvPr>
          <p:cNvSpPr>
            <a:spLocks noGrp="1"/>
          </p:cNvSpPr>
          <p:nvPr>
            <p:ph type="title"/>
          </p:nvPr>
        </p:nvSpPr>
        <p:spPr/>
        <p:txBody>
          <a:bodyPr/>
          <a:lstStyle/>
          <a:p>
            <a:r>
              <a:rPr lang="en-US" dirty="0"/>
              <a:t>Human to human transmission </a:t>
            </a:r>
          </a:p>
        </p:txBody>
      </p:sp>
      <p:sp>
        <p:nvSpPr>
          <p:cNvPr id="5" name="Date Placeholder 4">
            <a:extLst>
              <a:ext uri="{FF2B5EF4-FFF2-40B4-BE49-F238E27FC236}">
                <a16:creationId xmlns:a16="http://schemas.microsoft.com/office/drawing/2014/main" xmlns="" id="{90A0882D-4ACD-40A5-8EF7-0AF6CC634A69}"/>
              </a:ext>
            </a:extLst>
          </p:cNvPr>
          <p:cNvSpPr>
            <a:spLocks noGrp="1"/>
          </p:cNvSpPr>
          <p:nvPr>
            <p:ph type="dt" sz="half" idx="12"/>
          </p:nvPr>
        </p:nvSpPr>
        <p:spPr/>
        <p:txBody>
          <a:bodyPr/>
          <a:lstStyle/>
          <a:p>
            <a:fld id="{505060F8-A013-483F-AE5B-F465A9CA4233}" type="datetime1">
              <a:rPr lang="en-GB" smtClean="0"/>
              <a:t>03/02/2020</a:t>
            </a:fld>
            <a:endParaRPr lang="en-GB" dirty="0"/>
          </a:p>
        </p:txBody>
      </p:sp>
      <p:sp>
        <p:nvSpPr>
          <p:cNvPr id="6" name="Text Placeholder 5">
            <a:extLst>
              <a:ext uri="{FF2B5EF4-FFF2-40B4-BE49-F238E27FC236}">
                <a16:creationId xmlns:a16="http://schemas.microsoft.com/office/drawing/2014/main" xmlns="" id="{E2CC84BD-C9A0-4CC4-953C-DBAEF243FB70}"/>
              </a:ext>
            </a:extLst>
          </p:cNvPr>
          <p:cNvSpPr>
            <a:spLocks noGrp="1"/>
          </p:cNvSpPr>
          <p:nvPr>
            <p:ph type="body" sz="quarter" idx="13"/>
          </p:nvPr>
        </p:nvSpPr>
        <p:spPr/>
        <p:txBody>
          <a:bodyPr>
            <a:normAutofit fontScale="70000" lnSpcReduction="20000"/>
          </a:bodyPr>
          <a:lstStyle/>
          <a:p>
            <a:endParaRPr lang="en-US"/>
          </a:p>
        </p:txBody>
      </p:sp>
      <p:pic>
        <p:nvPicPr>
          <p:cNvPr id="7" name="Content Placeholder 6">
            <a:extLst>
              <a:ext uri="{FF2B5EF4-FFF2-40B4-BE49-F238E27FC236}">
                <a16:creationId xmlns:a16="http://schemas.microsoft.com/office/drawing/2014/main" xmlns="" id="{80E47B55-1E30-463B-ADBA-0BEED278E94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277"/>
          <a:stretch/>
        </p:blipFill>
        <p:spPr>
          <a:xfrm>
            <a:off x="449610" y="1750462"/>
            <a:ext cx="6613200" cy="3010724"/>
          </a:xfrm>
          <a:prstGeom prst="rect">
            <a:avLst/>
          </a:prstGeom>
          <a:ln>
            <a:solidFill>
              <a:schemeClr val="tx2"/>
            </a:solidFill>
          </a:ln>
        </p:spPr>
      </p:pic>
      <p:sp>
        <p:nvSpPr>
          <p:cNvPr id="8" name="TextBox 7">
            <a:extLst>
              <a:ext uri="{FF2B5EF4-FFF2-40B4-BE49-F238E27FC236}">
                <a16:creationId xmlns:a16="http://schemas.microsoft.com/office/drawing/2014/main" xmlns="" id="{CDC078E8-2D3A-4A29-AADF-41F0768179D2}"/>
              </a:ext>
            </a:extLst>
          </p:cNvPr>
          <p:cNvSpPr txBox="1"/>
          <p:nvPr/>
        </p:nvSpPr>
        <p:spPr>
          <a:xfrm>
            <a:off x="7866426" y="1720840"/>
            <a:ext cx="3875964" cy="3416320"/>
          </a:xfrm>
          <a:prstGeom prst="rect">
            <a:avLst/>
          </a:prstGeom>
          <a:noFill/>
        </p:spPr>
        <p:txBody>
          <a:bodyPr wrap="square" rtlCol="0">
            <a:spAutoFit/>
          </a:bodyPr>
          <a:lstStyle/>
          <a:p>
            <a:r>
              <a:rPr lang="en-US" sz="2400" dirty="0"/>
              <a:t>It is evident that some human to human transmission is occurring between close contacts including family members and health care workers. The full extent of this transmission is not yet known. </a:t>
            </a:r>
          </a:p>
        </p:txBody>
      </p:sp>
    </p:spTree>
    <p:extLst>
      <p:ext uri="{BB962C8B-B14F-4D97-AF65-F5344CB8AC3E}">
        <p14:creationId xmlns:p14="http://schemas.microsoft.com/office/powerpoint/2010/main" val="2554074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D4DDFC-7D7C-5E42-BE1A-B96EA433ED09}"/>
              </a:ext>
            </a:extLst>
          </p:cNvPr>
          <p:cNvSpPr>
            <a:spLocks noGrp="1"/>
          </p:cNvSpPr>
          <p:nvPr>
            <p:ph type="title"/>
          </p:nvPr>
        </p:nvSpPr>
        <p:spPr/>
        <p:txBody>
          <a:bodyPr/>
          <a:lstStyle/>
          <a:p>
            <a:r>
              <a:rPr lang="en-US" dirty="0"/>
              <a:t>What is being done to control the outbreak?</a:t>
            </a:r>
          </a:p>
        </p:txBody>
      </p:sp>
      <p:sp>
        <p:nvSpPr>
          <p:cNvPr id="3" name="Content Placeholder 2">
            <a:extLst>
              <a:ext uri="{FF2B5EF4-FFF2-40B4-BE49-F238E27FC236}">
                <a16:creationId xmlns:a16="http://schemas.microsoft.com/office/drawing/2014/main" xmlns="" id="{1D18FE16-7DDF-A54F-A2CA-10DA7F08E893}"/>
              </a:ext>
            </a:extLst>
          </p:cNvPr>
          <p:cNvSpPr>
            <a:spLocks noGrp="1"/>
          </p:cNvSpPr>
          <p:nvPr>
            <p:ph idx="1"/>
          </p:nvPr>
        </p:nvSpPr>
        <p:spPr>
          <a:xfrm>
            <a:off x="695325" y="1619999"/>
            <a:ext cx="6199997" cy="4799647"/>
          </a:xfrm>
        </p:spPr>
        <p:txBody>
          <a:bodyPr/>
          <a:lstStyle/>
          <a:p>
            <a:r>
              <a:rPr lang="en-US" sz="1600" b="1" dirty="0"/>
              <a:t>What are affected countries doing?</a:t>
            </a:r>
          </a:p>
          <a:p>
            <a:pPr marL="342900" indent="-342900">
              <a:buFont typeface="Arial" panose="020B0604020202020204" pitchFamily="34" charset="0"/>
              <a:buChar char="•"/>
            </a:pPr>
            <a:r>
              <a:rPr lang="en-US" sz="1600" dirty="0"/>
              <a:t>Remaining vigilant for new cases and providing care for existing cases</a:t>
            </a:r>
          </a:p>
          <a:p>
            <a:pPr marL="342900" indent="-342900">
              <a:buFont typeface="Arial" panose="020B0604020202020204" pitchFamily="34" charset="0"/>
              <a:buChar char="•"/>
            </a:pPr>
            <a:r>
              <a:rPr lang="en-US" sz="1600" dirty="0"/>
              <a:t>Implementing screening of travelers</a:t>
            </a:r>
          </a:p>
          <a:p>
            <a:pPr marL="342900" indent="-342900">
              <a:buFont typeface="Arial" panose="020B0604020202020204" pitchFamily="34" charset="0"/>
              <a:buChar char="•"/>
            </a:pPr>
            <a:r>
              <a:rPr lang="en-US" sz="1600" dirty="0"/>
              <a:t>Sharing information with WHO and other countries</a:t>
            </a:r>
          </a:p>
          <a:p>
            <a:pPr marL="342900" indent="-342900">
              <a:buFont typeface="Arial" panose="020B0604020202020204" pitchFamily="34" charset="0"/>
              <a:buChar char="•"/>
            </a:pPr>
            <a:endParaRPr lang="en-US" sz="1600" dirty="0"/>
          </a:p>
          <a:p>
            <a:r>
              <a:rPr lang="en-US" sz="1600" b="1" dirty="0"/>
              <a:t>What is WHO doing?</a:t>
            </a:r>
          </a:p>
          <a:p>
            <a:pPr marL="171450" indent="-171450">
              <a:buFont typeface="Arial" panose="020B0604020202020204" pitchFamily="34" charset="0"/>
              <a:buChar char="•"/>
            </a:pPr>
            <a:r>
              <a:rPr lang="en-US" sz="1600" dirty="0"/>
              <a:t>Increasing understanding of this disease</a:t>
            </a:r>
          </a:p>
          <a:p>
            <a:pPr marL="171450" indent="-171450">
              <a:buFont typeface="Arial" panose="020B0604020202020204" pitchFamily="34" charset="0"/>
              <a:buChar char="•"/>
            </a:pPr>
            <a:r>
              <a:rPr lang="en-US" sz="1600" dirty="0"/>
              <a:t>Providing advice</a:t>
            </a:r>
          </a:p>
          <a:p>
            <a:pPr marL="171450" indent="-171450">
              <a:buFont typeface="Arial" panose="020B0604020202020204" pitchFamily="34" charset="0"/>
              <a:buChar char="•"/>
            </a:pPr>
            <a:r>
              <a:rPr lang="en-US" sz="1600" dirty="0"/>
              <a:t>Keeping countries informed</a:t>
            </a:r>
          </a:p>
          <a:p>
            <a:pPr marL="171450" indent="-171450">
              <a:buFont typeface="Arial" panose="020B0604020202020204" pitchFamily="34" charset="0"/>
              <a:buChar char="•"/>
            </a:pPr>
            <a:r>
              <a:rPr lang="en-US" sz="1600" dirty="0"/>
              <a:t>Coordinating with partners</a:t>
            </a:r>
          </a:p>
          <a:p>
            <a:pPr marL="171450" indent="-171450">
              <a:buFont typeface="Arial" panose="020B0604020202020204" pitchFamily="34" charset="0"/>
              <a:buChar char="•"/>
            </a:pPr>
            <a:r>
              <a:rPr lang="en-US" sz="1600" dirty="0"/>
              <a:t>Helping countries prepare</a:t>
            </a:r>
          </a:p>
        </p:txBody>
      </p:sp>
      <p:sp>
        <p:nvSpPr>
          <p:cNvPr id="4" name="Date Placeholder 3">
            <a:extLst>
              <a:ext uri="{FF2B5EF4-FFF2-40B4-BE49-F238E27FC236}">
                <a16:creationId xmlns:a16="http://schemas.microsoft.com/office/drawing/2014/main" xmlns="" id="{3D2E540D-3C9E-8444-B11A-A1ABF10A07F9}"/>
              </a:ext>
            </a:extLst>
          </p:cNvPr>
          <p:cNvSpPr>
            <a:spLocks noGrp="1"/>
          </p:cNvSpPr>
          <p:nvPr>
            <p:ph type="dt" sz="half" idx="10"/>
          </p:nvPr>
        </p:nvSpPr>
        <p:spPr/>
        <p:txBody>
          <a:bodyPr/>
          <a:lstStyle/>
          <a:p>
            <a:fld id="{CE1EBA96-165A-234C-9DF9-901911D321AC}" type="datetime1">
              <a:rPr lang="en-GB" smtClean="0"/>
              <a:pPr/>
              <a:t>03/02/2020</a:t>
            </a:fld>
            <a:endParaRPr lang="en-GB"/>
          </a:p>
        </p:txBody>
      </p:sp>
      <p:pic>
        <p:nvPicPr>
          <p:cNvPr id="7" name="Picture 2" descr="BANGKOK, THAILAND - JANUARY 08: Public Health Officials hand out disease monitoring information after performing a thermal scans on passengers arriving from Wuhan, China at Suvarnabumi Airport on January 8, 2020 in Bangkok, Thailand. Thailand has ordered thermoscanning of passengers in four Thai airports, including Suvarnabumi, Don Mueang, Phuket and Chiang Mai. The disease surveillance and monitoring came about as a response to a severe pneumonia outbreak in Wuhan. (Photo by Lauren DeCicca/Getty Images)">
            <a:extLst>
              <a:ext uri="{FF2B5EF4-FFF2-40B4-BE49-F238E27FC236}">
                <a16:creationId xmlns:a16="http://schemas.microsoft.com/office/drawing/2014/main" xmlns="" id="{61CBB1AB-DD8C-4B7C-A1A9-CFD954D21BC5}"/>
              </a:ext>
            </a:extLst>
          </p:cNvP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3543" r="23543"/>
          <a:stretch>
            <a:fillRect/>
          </a:stretch>
        </p:blipFill>
        <p:spPr bwMode="auto">
          <a:xfrm>
            <a:off x="9891678" y="1478575"/>
            <a:ext cx="1744313" cy="18554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B4B613C3-AEF6-410D-BEA6-4AC825917A0B}"/>
              </a:ext>
            </a:extLst>
          </p:cNvPr>
          <p:cNvPicPr>
            <a:picLocks noChangeAspect="1"/>
          </p:cNvPicPr>
          <p:nvPr/>
        </p:nvPicPr>
        <p:blipFill>
          <a:blip r:embed="rId3"/>
          <a:stretch>
            <a:fillRect/>
          </a:stretch>
        </p:blipFill>
        <p:spPr>
          <a:xfrm>
            <a:off x="6895322" y="2366698"/>
            <a:ext cx="2827295" cy="2009482"/>
          </a:xfrm>
          <a:prstGeom prst="rect">
            <a:avLst/>
          </a:prstGeom>
        </p:spPr>
      </p:pic>
      <p:pic>
        <p:nvPicPr>
          <p:cNvPr id="9" name="Picture 8">
            <a:extLst>
              <a:ext uri="{FF2B5EF4-FFF2-40B4-BE49-F238E27FC236}">
                <a16:creationId xmlns:a16="http://schemas.microsoft.com/office/drawing/2014/main" xmlns="" id="{C41D2D6F-230B-4A49-9FCF-F935766DF56A}"/>
              </a:ext>
            </a:extLst>
          </p:cNvPr>
          <p:cNvPicPr>
            <a:picLocks noChangeAspect="1"/>
          </p:cNvPicPr>
          <p:nvPr/>
        </p:nvPicPr>
        <p:blipFill rotWithShape="1">
          <a:blip r:embed="rId4"/>
          <a:srcRect l="-5091" r="17448" b="15505"/>
          <a:stretch/>
        </p:blipFill>
        <p:spPr>
          <a:xfrm>
            <a:off x="7554510" y="4558267"/>
            <a:ext cx="3287661" cy="1945120"/>
          </a:xfrm>
          <a:prstGeom prst="rect">
            <a:avLst/>
          </a:prstGeom>
        </p:spPr>
      </p:pic>
    </p:spTree>
    <p:extLst>
      <p:ext uri="{BB962C8B-B14F-4D97-AF65-F5344CB8AC3E}">
        <p14:creationId xmlns:p14="http://schemas.microsoft.com/office/powerpoint/2010/main" val="3348196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CEAFB6-CED4-4707-AF8B-7934F052105D}"/>
              </a:ext>
            </a:extLst>
          </p:cNvPr>
          <p:cNvSpPr>
            <a:spLocks noGrp="1"/>
          </p:cNvSpPr>
          <p:nvPr>
            <p:ph type="title"/>
          </p:nvPr>
        </p:nvSpPr>
        <p:spPr>
          <a:xfrm>
            <a:off x="695325" y="559110"/>
            <a:ext cx="3959802" cy="2462213"/>
          </a:xfrm>
        </p:spPr>
        <p:txBody>
          <a:bodyPr/>
          <a:lstStyle/>
          <a:p>
            <a:r>
              <a:rPr lang="en-US" b="1" dirty="0"/>
              <a:t>Priorities for collective action to stop transmission and mitigate the impact of the event</a:t>
            </a:r>
          </a:p>
        </p:txBody>
      </p:sp>
      <p:sp>
        <p:nvSpPr>
          <p:cNvPr id="3" name="Content Placeholder 2">
            <a:extLst>
              <a:ext uri="{FF2B5EF4-FFF2-40B4-BE49-F238E27FC236}">
                <a16:creationId xmlns:a16="http://schemas.microsoft.com/office/drawing/2014/main" xmlns="" id="{FC2C843E-3B31-4CB8-A84C-093C1F2587EF}"/>
              </a:ext>
            </a:extLst>
          </p:cNvPr>
          <p:cNvSpPr>
            <a:spLocks noGrp="1"/>
          </p:cNvSpPr>
          <p:nvPr>
            <p:ph idx="1"/>
          </p:nvPr>
        </p:nvSpPr>
        <p:spPr/>
        <p:txBody>
          <a:bodyPr/>
          <a:lstStyle/>
          <a:p>
            <a:r>
              <a:rPr lang="en-US" dirty="0"/>
              <a:t>Limit human to human transmission </a:t>
            </a:r>
          </a:p>
        </p:txBody>
      </p:sp>
      <p:sp>
        <p:nvSpPr>
          <p:cNvPr id="5" name="Content Placeholder 4">
            <a:extLst>
              <a:ext uri="{FF2B5EF4-FFF2-40B4-BE49-F238E27FC236}">
                <a16:creationId xmlns:a16="http://schemas.microsoft.com/office/drawing/2014/main" xmlns="" id="{F2F2B9B5-7966-46E5-BB6F-54E946CD66E5}"/>
              </a:ext>
            </a:extLst>
          </p:cNvPr>
          <p:cNvSpPr>
            <a:spLocks noGrp="1"/>
          </p:cNvSpPr>
          <p:nvPr>
            <p:ph idx="10"/>
          </p:nvPr>
        </p:nvSpPr>
        <p:spPr/>
        <p:txBody>
          <a:bodyPr/>
          <a:lstStyle/>
          <a:p>
            <a:r>
              <a:rPr lang="en-US" dirty="0"/>
              <a:t>Identify, isolate and care for patients early</a:t>
            </a:r>
          </a:p>
        </p:txBody>
      </p:sp>
      <p:sp>
        <p:nvSpPr>
          <p:cNvPr id="6" name="Content Placeholder 5">
            <a:extLst>
              <a:ext uri="{FF2B5EF4-FFF2-40B4-BE49-F238E27FC236}">
                <a16:creationId xmlns:a16="http://schemas.microsoft.com/office/drawing/2014/main" xmlns="" id="{5447C100-0907-466E-A958-4A223DE0E4CA}"/>
              </a:ext>
            </a:extLst>
          </p:cNvPr>
          <p:cNvSpPr>
            <a:spLocks noGrp="1"/>
          </p:cNvSpPr>
          <p:nvPr>
            <p:ph idx="11"/>
          </p:nvPr>
        </p:nvSpPr>
        <p:spPr/>
        <p:txBody>
          <a:bodyPr/>
          <a:lstStyle/>
          <a:p>
            <a:r>
              <a:rPr lang="en-US" dirty="0"/>
              <a:t>Address critical unknowns (source, clinical severity, extent of transmission and infection, treatment options, diagnostics therapeutics and vaccines)</a:t>
            </a:r>
          </a:p>
        </p:txBody>
      </p:sp>
      <p:sp>
        <p:nvSpPr>
          <p:cNvPr id="7" name="Content Placeholder 6">
            <a:extLst>
              <a:ext uri="{FF2B5EF4-FFF2-40B4-BE49-F238E27FC236}">
                <a16:creationId xmlns:a16="http://schemas.microsoft.com/office/drawing/2014/main" xmlns="" id="{F3ADBDF0-7962-45B1-9890-72B01A7C9B17}"/>
              </a:ext>
            </a:extLst>
          </p:cNvPr>
          <p:cNvSpPr>
            <a:spLocks noGrp="1"/>
          </p:cNvSpPr>
          <p:nvPr>
            <p:ph idx="12"/>
          </p:nvPr>
        </p:nvSpPr>
        <p:spPr/>
        <p:txBody>
          <a:bodyPr/>
          <a:lstStyle/>
          <a:p>
            <a:r>
              <a:rPr lang="en-US" dirty="0"/>
              <a:t>Communicate critical risk and event information to all communities and countering misinformation</a:t>
            </a:r>
          </a:p>
        </p:txBody>
      </p:sp>
      <p:sp>
        <p:nvSpPr>
          <p:cNvPr id="8" name="Content Placeholder 7">
            <a:extLst>
              <a:ext uri="{FF2B5EF4-FFF2-40B4-BE49-F238E27FC236}">
                <a16:creationId xmlns:a16="http://schemas.microsoft.com/office/drawing/2014/main" xmlns="" id="{2A728642-DDE8-49C6-B1CC-54717FA332F4}"/>
              </a:ext>
            </a:extLst>
          </p:cNvPr>
          <p:cNvSpPr>
            <a:spLocks noGrp="1"/>
          </p:cNvSpPr>
          <p:nvPr>
            <p:ph idx="13"/>
          </p:nvPr>
        </p:nvSpPr>
        <p:spPr/>
        <p:txBody>
          <a:bodyPr/>
          <a:lstStyle/>
          <a:p>
            <a:r>
              <a:rPr lang="en-US" dirty="0"/>
              <a:t>Minimize social and economic impact through multisectoral partnerships</a:t>
            </a:r>
          </a:p>
        </p:txBody>
      </p:sp>
      <p:sp>
        <p:nvSpPr>
          <p:cNvPr id="9" name="Text Placeholder 8">
            <a:extLst>
              <a:ext uri="{FF2B5EF4-FFF2-40B4-BE49-F238E27FC236}">
                <a16:creationId xmlns:a16="http://schemas.microsoft.com/office/drawing/2014/main" xmlns="" id="{0AD428D3-277E-4E56-A5C0-890A0F3AC12F}"/>
              </a:ext>
            </a:extLst>
          </p:cNvPr>
          <p:cNvSpPr>
            <a:spLocks noGrp="1"/>
          </p:cNvSpPr>
          <p:nvPr>
            <p:ph type="body" sz="quarter" idx="16"/>
          </p:nvPr>
        </p:nvSpPr>
        <p:spPr/>
        <p:txBody>
          <a:bodyPr/>
          <a:lstStyle/>
          <a:p>
            <a:r>
              <a:rPr lang="en-US" dirty="0"/>
              <a:t>1</a:t>
            </a:r>
          </a:p>
        </p:txBody>
      </p:sp>
      <p:sp>
        <p:nvSpPr>
          <p:cNvPr id="10" name="Text Placeholder 9">
            <a:extLst>
              <a:ext uri="{FF2B5EF4-FFF2-40B4-BE49-F238E27FC236}">
                <a16:creationId xmlns:a16="http://schemas.microsoft.com/office/drawing/2014/main" xmlns="" id="{1A4A7440-62FE-4F6A-AD34-9C5FDD733E71}"/>
              </a:ext>
            </a:extLst>
          </p:cNvPr>
          <p:cNvSpPr>
            <a:spLocks noGrp="1"/>
          </p:cNvSpPr>
          <p:nvPr>
            <p:ph type="body" sz="quarter" idx="17"/>
          </p:nvPr>
        </p:nvSpPr>
        <p:spPr/>
        <p:txBody>
          <a:bodyPr/>
          <a:lstStyle/>
          <a:p>
            <a:r>
              <a:rPr lang="en-US" dirty="0"/>
              <a:t>2</a:t>
            </a:r>
          </a:p>
        </p:txBody>
      </p:sp>
      <p:sp>
        <p:nvSpPr>
          <p:cNvPr id="11" name="Text Placeholder 10">
            <a:extLst>
              <a:ext uri="{FF2B5EF4-FFF2-40B4-BE49-F238E27FC236}">
                <a16:creationId xmlns:a16="http://schemas.microsoft.com/office/drawing/2014/main" xmlns="" id="{BB09F7DC-B52B-44DC-827E-50E13CB39C52}"/>
              </a:ext>
            </a:extLst>
          </p:cNvPr>
          <p:cNvSpPr>
            <a:spLocks noGrp="1"/>
          </p:cNvSpPr>
          <p:nvPr>
            <p:ph type="body" sz="quarter" idx="18"/>
          </p:nvPr>
        </p:nvSpPr>
        <p:spPr/>
        <p:txBody>
          <a:bodyPr/>
          <a:lstStyle/>
          <a:p>
            <a:r>
              <a:rPr lang="en-US" dirty="0"/>
              <a:t>3</a:t>
            </a:r>
          </a:p>
        </p:txBody>
      </p:sp>
      <p:sp>
        <p:nvSpPr>
          <p:cNvPr id="12" name="Text Placeholder 11">
            <a:extLst>
              <a:ext uri="{FF2B5EF4-FFF2-40B4-BE49-F238E27FC236}">
                <a16:creationId xmlns:a16="http://schemas.microsoft.com/office/drawing/2014/main" xmlns="" id="{8D0C14C8-3F53-4C56-A15C-FB3BEA867A74}"/>
              </a:ext>
            </a:extLst>
          </p:cNvPr>
          <p:cNvSpPr>
            <a:spLocks noGrp="1"/>
          </p:cNvSpPr>
          <p:nvPr>
            <p:ph type="body" sz="quarter" idx="19"/>
          </p:nvPr>
        </p:nvSpPr>
        <p:spPr/>
        <p:txBody>
          <a:bodyPr/>
          <a:lstStyle/>
          <a:p>
            <a:r>
              <a:rPr lang="en-US" dirty="0"/>
              <a:t>4</a:t>
            </a:r>
          </a:p>
        </p:txBody>
      </p:sp>
      <p:sp>
        <p:nvSpPr>
          <p:cNvPr id="13" name="Text Placeholder 12">
            <a:extLst>
              <a:ext uri="{FF2B5EF4-FFF2-40B4-BE49-F238E27FC236}">
                <a16:creationId xmlns:a16="http://schemas.microsoft.com/office/drawing/2014/main" xmlns="" id="{E0014E83-C54A-487B-8DD2-FBD8248820BF}"/>
              </a:ext>
            </a:extLst>
          </p:cNvPr>
          <p:cNvSpPr>
            <a:spLocks noGrp="1"/>
          </p:cNvSpPr>
          <p:nvPr>
            <p:ph type="body" sz="quarter" idx="20"/>
          </p:nvPr>
        </p:nvSpPr>
        <p:spPr/>
        <p:txBody>
          <a:bodyPr/>
          <a:lstStyle/>
          <a:p>
            <a:r>
              <a:rPr lang="en-US" dirty="0"/>
              <a:t>5</a:t>
            </a:r>
          </a:p>
        </p:txBody>
      </p:sp>
      <p:sp>
        <p:nvSpPr>
          <p:cNvPr id="14" name="Date Placeholder 13">
            <a:extLst>
              <a:ext uri="{FF2B5EF4-FFF2-40B4-BE49-F238E27FC236}">
                <a16:creationId xmlns:a16="http://schemas.microsoft.com/office/drawing/2014/main" xmlns="" id="{90488D4C-3FBF-4251-A19C-E86169B18FBE}"/>
              </a:ext>
            </a:extLst>
          </p:cNvPr>
          <p:cNvSpPr>
            <a:spLocks noGrp="1"/>
          </p:cNvSpPr>
          <p:nvPr>
            <p:ph type="dt" sz="half" idx="21"/>
          </p:nvPr>
        </p:nvSpPr>
        <p:spPr/>
        <p:txBody>
          <a:bodyPr/>
          <a:lstStyle/>
          <a:p>
            <a:fld id="{5D3A3696-FAD1-43EC-8511-3368C4E03EF3}" type="datetime1">
              <a:rPr lang="en-GB" smtClean="0"/>
              <a:t>03/02/2020</a:t>
            </a:fld>
            <a:endParaRPr lang="en-GB" dirty="0"/>
          </a:p>
        </p:txBody>
      </p:sp>
    </p:spTree>
    <p:extLst>
      <p:ext uri="{BB962C8B-B14F-4D97-AF65-F5344CB8AC3E}">
        <p14:creationId xmlns:p14="http://schemas.microsoft.com/office/powerpoint/2010/main" val="3801282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DD2EC1-B9AB-468C-B207-296A058F593B}"/>
              </a:ext>
            </a:extLst>
          </p:cNvPr>
          <p:cNvSpPr>
            <a:spLocks noGrp="1"/>
          </p:cNvSpPr>
          <p:nvPr>
            <p:ph type="ctrTitle"/>
          </p:nvPr>
        </p:nvSpPr>
        <p:spPr>
          <a:xfrm>
            <a:off x="695325" y="2792917"/>
            <a:ext cx="10801350" cy="757130"/>
          </a:xfrm>
        </p:spPr>
        <p:txBody>
          <a:bodyPr/>
          <a:lstStyle/>
          <a:p>
            <a:pPr algn="ctr"/>
            <a:r>
              <a:rPr lang="en-US" sz="4800" b="1" dirty="0"/>
              <a:t>Guidance and advice </a:t>
            </a:r>
          </a:p>
        </p:txBody>
      </p:sp>
      <p:sp>
        <p:nvSpPr>
          <p:cNvPr id="5" name="Date Placeholder 4">
            <a:extLst>
              <a:ext uri="{FF2B5EF4-FFF2-40B4-BE49-F238E27FC236}">
                <a16:creationId xmlns:a16="http://schemas.microsoft.com/office/drawing/2014/main" xmlns="" id="{60C34F0A-A907-4968-8CF3-07863589FFFE}"/>
              </a:ext>
            </a:extLst>
          </p:cNvPr>
          <p:cNvSpPr>
            <a:spLocks noGrp="1"/>
          </p:cNvSpPr>
          <p:nvPr>
            <p:ph type="dt" sz="half" idx="12"/>
          </p:nvPr>
        </p:nvSpPr>
        <p:spPr/>
        <p:txBody>
          <a:bodyPr/>
          <a:lstStyle/>
          <a:p>
            <a:fld id="{0978BC62-DBDF-4C41-81AD-AE300DD5BA4C}" type="datetime1">
              <a:rPr lang="en-GB" smtClean="0"/>
              <a:t>03/02/2020</a:t>
            </a:fld>
            <a:endParaRPr lang="en-GB" dirty="0"/>
          </a:p>
        </p:txBody>
      </p:sp>
    </p:spTree>
    <p:extLst>
      <p:ext uri="{BB962C8B-B14F-4D97-AF65-F5344CB8AC3E}">
        <p14:creationId xmlns:p14="http://schemas.microsoft.com/office/powerpoint/2010/main" val="1141028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A2E3ECA-3BAE-6B40-8220-B30BAFF8639D}"/>
              </a:ext>
            </a:extLst>
          </p:cNvPr>
          <p:cNvSpPr>
            <a:spLocks noGrp="1"/>
          </p:cNvSpPr>
          <p:nvPr>
            <p:ph type="title"/>
          </p:nvPr>
        </p:nvSpPr>
        <p:spPr>
          <a:xfrm>
            <a:off x="646851" y="965364"/>
            <a:ext cx="3959802" cy="984885"/>
          </a:xfrm>
        </p:spPr>
        <p:txBody>
          <a:bodyPr/>
          <a:lstStyle/>
          <a:p>
            <a:pPr algn="ctr"/>
            <a:r>
              <a:rPr lang="en-US" b="1" dirty="0"/>
              <a:t>Public health advice</a:t>
            </a:r>
          </a:p>
        </p:txBody>
      </p:sp>
      <p:sp>
        <p:nvSpPr>
          <p:cNvPr id="5" name="Date Placeholder 4"/>
          <p:cNvSpPr>
            <a:spLocks noGrp="1"/>
          </p:cNvSpPr>
          <p:nvPr>
            <p:ph type="dt" sz="half" idx="10"/>
          </p:nvPr>
        </p:nvSpPr>
        <p:spPr/>
        <p:txBody>
          <a:bodyPr/>
          <a:lstStyle/>
          <a:p>
            <a:fld id="{BD9C5BC1-7863-40CC-8479-E09E96C15D07}" type="datetimeFigureOut">
              <a:rPr lang="en-GB" smtClean="0"/>
              <a:pPr/>
              <a:t>03/02/2020</a:t>
            </a:fld>
            <a:endParaRPr lang="en-GB"/>
          </a:p>
        </p:txBody>
      </p:sp>
      <p:sp>
        <p:nvSpPr>
          <p:cNvPr id="35" name="TextBox 34">
            <a:extLst>
              <a:ext uri="{FF2B5EF4-FFF2-40B4-BE49-F238E27FC236}">
                <a16:creationId xmlns:a16="http://schemas.microsoft.com/office/drawing/2014/main" xmlns="" id="{345A87BC-4DFD-49C1-906C-4E8C046ABD9B}"/>
              </a:ext>
            </a:extLst>
          </p:cNvPr>
          <p:cNvSpPr txBox="1"/>
          <p:nvPr/>
        </p:nvSpPr>
        <p:spPr>
          <a:xfrm>
            <a:off x="608022" y="2658180"/>
            <a:ext cx="3962400" cy="1200329"/>
          </a:xfrm>
          <a:prstGeom prst="rect">
            <a:avLst/>
          </a:prstGeom>
          <a:noFill/>
        </p:spPr>
        <p:txBody>
          <a:bodyPr wrap="square" rtlCol="0">
            <a:spAutoFit/>
          </a:bodyPr>
          <a:lstStyle/>
          <a:p>
            <a:pPr algn="ctr"/>
            <a:r>
              <a:rPr lang="en-US" sz="2400" i="1" dirty="0">
                <a:solidFill>
                  <a:schemeClr val="bg1"/>
                </a:solidFill>
              </a:rPr>
              <a:t>Stay healthy and protect yourself and others from infection</a:t>
            </a:r>
          </a:p>
        </p:txBody>
      </p:sp>
      <p:pic>
        <p:nvPicPr>
          <p:cNvPr id="6" name="Picture 5" descr="A screenshot of a cell phone&#10;&#10;Description generated with very high confidence">
            <a:extLst>
              <a:ext uri="{FF2B5EF4-FFF2-40B4-BE49-F238E27FC236}">
                <a16:creationId xmlns:a16="http://schemas.microsoft.com/office/drawing/2014/main" xmlns="" id="{F7716228-9BF3-4DA6-83ED-E809CA8F2C07}"/>
              </a:ext>
            </a:extLst>
          </p:cNvPr>
          <p:cNvPicPr>
            <a:picLocks noChangeAspect="1"/>
          </p:cNvPicPr>
          <p:nvPr/>
        </p:nvPicPr>
        <p:blipFill>
          <a:blip r:embed="rId2"/>
          <a:stretch>
            <a:fillRect/>
          </a:stretch>
        </p:blipFill>
        <p:spPr>
          <a:xfrm>
            <a:off x="4981433" y="0"/>
            <a:ext cx="7210772" cy="6858000"/>
          </a:xfrm>
          <a:prstGeom prst="rect">
            <a:avLst/>
          </a:prstGeom>
        </p:spPr>
      </p:pic>
    </p:spTree>
    <p:extLst>
      <p:ext uri="{BB962C8B-B14F-4D97-AF65-F5344CB8AC3E}">
        <p14:creationId xmlns:p14="http://schemas.microsoft.com/office/powerpoint/2010/main" val="2913597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1BFA85D-4F84-4871-9D2A-9C69E4BD118E}"/>
              </a:ext>
            </a:extLst>
          </p:cNvPr>
          <p:cNvSpPr/>
          <p:nvPr/>
        </p:nvSpPr>
        <p:spPr>
          <a:xfrm>
            <a:off x="1208690" y="3720662"/>
            <a:ext cx="2364827" cy="280626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E588528-A1A5-45F6-BFF4-D1126B406CE1}"/>
              </a:ext>
            </a:extLst>
          </p:cNvPr>
          <p:cNvSpPr>
            <a:spLocks noGrp="1"/>
          </p:cNvSpPr>
          <p:nvPr>
            <p:ph type="title"/>
          </p:nvPr>
        </p:nvSpPr>
        <p:spPr>
          <a:xfrm>
            <a:off x="695325" y="559110"/>
            <a:ext cx="3959802" cy="3447098"/>
          </a:xfrm>
        </p:spPr>
        <p:txBody>
          <a:bodyPr/>
          <a:lstStyle/>
          <a:p>
            <a:r>
              <a:rPr lang="en-US" b="1" dirty="0"/>
              <a:t>Advice for people living in an area of China that has been affected or traveled from an affected area </a:t>
            </a:r>
            <a:r>
              <a:rPr lang="en-US" dirty="0"/>
              <a:t/>
            </a:r>
            <a:br>
              <a:rPr lang="en-US" dirty="0"/>
            </a:br>
            <a:endParaRPr lang="en-US" dirty="0"/>
          </a:p>
        </p:txBody>
      </p:sp>
      <p:sp>
        <p:nvSpPr>
          <p:cNvPr id="3" name="Content Placeholder 2">
            <a:extLst>
              <a:ext uri="{FF2B5EF4-FFF2-40B4-BE49-F238E27FC236}">
                <a16:creationId xmlns:a16="http://schemas.microsoft.com/office/drawing/2014/main" xmlns="" id="{446409A4-4842-489B-84D8-0F3EE5A92B50}"/>
              </a:ext>
            </a:extLst>
          </p:cNvPr>
          <p:cNvSpPr>
            <a:spLocks noGrp="1"/>
          </p:cNvSpPr>
          <p:nvPr>
            <p:ph idx="1"/>
          </p:nvPr>
        </p:nvSpPr>
        <p:spPr>
          <a:xfrm>
            <a:off x="5340675" y="177020"/>
            <a:ext cx="6156000" cy="6619184"/>
          </a:xfrm>
        </p:spPr>
        <p:txBody>
          <a:bodyPr/>
          <a:lstStyle/>
          <a:p>
            <a:r>
              <a:rPr lang="en-US" sz="1300" b="1" dirty="0"/>
              <a:t>Stay aware of the latest information and take care of your health by doing the following:</a:t>
            </a:r>
          </a:p>
          <a:p>
            <a:pPr lvl="1"/>
            <a:r>
              <a:rPr lang="en-US" sz="1300" b="1" dirty="0"/>
              <a:t>Maintain social distancing – maintain 1 – 2 meters distance between yourself and other people, particularly those that are coughing, sneezing and have a fever</a:t>
            </a:r>
          </a:p>
          <a:p>
            <a:pPr lvl="2">
              <a:buFont typeface="Courier New" panose="02070309020205020404" pitchFamily="49" charset="0"/>
              <a:buChar char="o"/>
            </a:pPr>
            <a:r>
              <a:rPr lang="en-US" sz="1300" b="1" dirty="0"/>
              <a:t>Why? When someone sneezes or coughs, small droplets carrying the virus can project resulting in one becoming contaminated with the person’s secretions if a certain distance isn’t maintained</a:t>
            </a:r>
          </a:p>
          <a:p>
            <a:pPr lvl="1"/>
            <a:r>
              <a:rPr lang="en-US" sz="1300" b="1" dirty="0"/>
              <a:t>Avoid touching eyes, nose and mouth</a:t>
            </a:r>
          </a:p>
          <a:p>
            <a:pPr lvl="2">
              <a:buFont typeface="Courier New" panose="02070309020205020404" pitchFamily="49" charset="0"/>
              <a:buChar char="o"/>
            </a:pPr>
            <a:r>
              <a:rPr lang="en-US" sz="1300" b="1" dirty="0"/>
              <a:t>Why? Hands touch many surfaces which can be contaminated with the  virus. If you touch your eyes, nose or mouth with your contaminated hands, you can transfer the virus from the surface to yourself. </a:t>
            </a:r>
          </a:p>
          <a:p>
            <a:pPr lvl="1"/>
            <a:r>
              <a:rPr lang="en-US" sz="1300" b="1" dirty="0"/>
              <a:t>Wash your hands frequently with alcohol-based hand rub or soap and water</a:t>
            </a:r>
          </a:p>
          <a:p>
            <a:pPr lvl="2">
              <a:buFont typeface="Courier New" panose="02070309020205020404" pitchFamily="49" charset="0"/>
              <a:buChar char="o"/>
            </a:pPr>
            <a:r>
              <a:rPr lang="en-US" sz="1300" b="1" dirty="0"/>
              <a:t>Why? Washing your hands with alcohol-based hand rub or soap and water kills the virus if it is on your hands. </a:t>
            </a:r>
          </a:p>
          <a:p>
            <a:pPr lvl="1"/>
            <a:r>
              <a:rPr lang="en-US" sz="1300" b="1" dirty="0"/>
              <a:t>If you have fever, cough and difficulty breathing seek medical care early and share previous travel history with your health care provider </a:t>
            </a:r>
          </a:p>
          <a:p>
            <a:pPr lvl="2">
              <a:buFont typeface="Courier New" panose="02070309020205020404" pitchFamily="49" charset="0"/>
              <a:buChar char="o"/>
            </a:pPr>
            <a:r>
              <a:rPr lang="en-US" sz="1300" b="1" dirty="0"/>
              <a:t>Why? Whenever you have fever, cough and difficulty breathing it’s important to seek medical attention promptly as this may be due to </a:t>
            </a:r>
            <a:r>
              <a:rPr lang="en-US" sz="1300" b="1" dirty="0" err="1"/>
              <a:t>nCoV</a:t>
            </a:r>
            <a:r>
              <a:rPr lang="en-US" sz="1300" b="1" dirty="0"/>
              <a:t> or other serious condition. </a:t>
            </a:r>
          </a:p>
          <a:p>
            <a:endParaRPr lang="en-US" sz="1300" b="1" dirty="0"/>
          </a:p>
        </p:txBody>
      </p:sp>
      <p:sp>
        <p:nvSpPr>
          <p:cNvPr id="5" name="Date Placeholder 4">
            <a:extLst>
              <a:ext uri="{FF2B5EF4-FFF2-40B4-BE49-F238E27FC236}">
                <a16:creationId xmlns:a16="http://schemas.microsoft.com/office/drawing/2014/main" xmlns="" id="{1CB92B5B-6078-4486-9056-8F121B5ECB8F}"/>
              </a:ext>
            </a:extLst>
          </p:cNvPr>
          <p:cNvSpPr>
            <a:spLocks noGrp="1"/>
          </p:cNvSpPr>
          <p:nvPr>
            <p:ph type="dt" sz="half" idx="10"/>
          </p:nvPr>
        </p:nvSpPr>
        <p:spPr/>
        <p:txBody>
          <a:bodyPr/>
          <a:lstStyle/>
          <a:p>
            <a:fld id="{79C20024-8E71-4278-AD27-CB311AE373D3}" type="datetime1">
              <a:rPr lang="en-GB" smtClean="0"/>
              <a:t>03/02/2020</a:t>
            </a:fld>
            <a:endParaRPr lang="en-GB"/>
          </a:p>
        </p:txBody>
      </p:sp>
      <p:pic>
        <p:nvPicPr>
          <p:cNvPr id="10" name="Picture 9">
            <a:extLst>
              <a:ext uri="{FF2B5EF4-FFF2-40B4-BE49-F238E27FC236}">
                <a16:creationId xmlns:a16="http://schemas.microsoft.com/office/drawing/2014/main" xmlns="" id="{C4B5D355-0105-4AE4-B147-05B6DD0C0608}"/>
              </a:ext>
            </a:extLst>
          </p:cNvPr>
          <p:cNvPicPr>
            <a:picLocks noChangeAspect="1"/>
          </p:cNvPicPr>
          <p:nvPr/>
        </p:nvPicPr>
        <p:blipFill rotWithShape="1">
          <a:blip r:embed="rId2"/>
          <a:srcRect l="9637" t="6206" r="10575" b="8529"/>
          <a:stretch/>
        </p:blipFill>
        <p:spPr>
          <a:xfrm>
            <a:off x="1397875" y="3998152"/>
            <a:ext cx="1975945" cy="2273999"/>
          </a:xfrm>
          <a:prstGeom prst="rect">
            <a:avLst/>
          </a:prstGeom>
        </p:spPr>
      </p:pic>
    </p:spTree>
    <p:extLst>
      <p:ext uri="{BB962C8B-B14F-4D97-AF65-F5344CB8AC3E}">
        <p14:creationId xmlns:p14="http://schemas.microsoft.com/office/powerpoint/2010/main" val="2519757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588528-A1A5-45F6-BFF4-D1126B406CE1}"/>
              </a:ext>
            </a:extLst>
          </p:cNvPr>
          <p:cNvSpPr>
            <a:spLocks noGrp="1"/>
          </p:cNvSpPr>
          <p:nvPr>
            <p:ph type="title"/>
          </p:nvPr>
        </p:nvSpPr>
        <p:spPr>
          <a:xfrm>
            <a:off x="695325" y="559110"/>
            <a:ext cx="3959802" cy="4924425"/>
          </a:xfrm>
        </p:spPr>
        <p:txBody>
          <a:bodyPr/>
          <a:lstStyle/>
          <a:p>
            <a:r>
              <a:rPr lang="en-US" b="1" dirty="0"/>
              <a:t>Advice for people who have not lived or visited areas that have been affected in China and have not come into contact with anyone who has been affected </a:t>
            </a:r>
            <a:r>
              <a:rPr lang="en-US" dirty="0"/>
              <a:t/>
            </a:r>
            <a:br>
              <a:rPr lang="en-US" dirty="0"/>
            </a:br>
            <a:endParaRPr lang="en-US" dirty="0"/>
          </a:p>
        </p:txBody>
      </p:sp>
      <p:sp>
        <p:nvSpPr>
          <p:cNvPr id="3" name="Content Placeholder 2">
            <a:extLst>
              <a:ext uri="{FF2B5EF4-FFF2-40B4-BE49-F238E27FC236}">
                <a16:creationId xmlns:a16="http://schemas.microsoft.com/office/drawing/2014/main" xmlns="" id="{446409A4-4842-489B-84D8-0F3EE5A92B50}"/>
              </a:ext>
            </a:extLst>
          </p:cNvPr>
          <p:cNvSpPr>
            <a:spLocks noGrp="1"/>
          </p:cNvSpPr>
          <p:nvPr>
            <p:ph idx="1"/>
          </p:nvPr>
        </p:nvSpPr>
        <p:spPr>
          <a:xfrm>
            <a:off x="5340675" y="555393"/>
            <a:ext cx="6156000" cy="4042838"/>
          </a:xfrm>
        </p:spPr>
        <p:txBody>
          <a:bodyPr/>
          <a:lstStyle/>
          <a:p>
            <a:r>
              <a:rPr lang="en-US" sz="1400" b="1" dirty="0"/>
              <a:t>Stay aware of the latest information and simply take care of your health by doing the following:</a:t>
            </a:r>
          </a:p>
          <a:p>
            <a:pPr lvl="1"/>
            <a:r>
              <a:rPr lang="en-US" sz="1400" b="1" dirty="0"/>
              <a:t>Eating a balanced diet, getting enough sleep and take the usual precautions that you would to avoid the flu</a:t>
            </a:r>
          </a:p>
          <a:p>
            <a:pPr lvl="1"/>
            <a:r>
              <a:rPr lang="en-US" sz="1400" b="1" dirty="0"/>
              <a:t>Avoid touching eyes, nose and mouth</a:t>
            </a:r>
          </a:p>
          <a:p>
            <a:pPr lvl="2">
              <a:buFont typeface="Courier New" panose="02070309020205020404" pitchFamily="49" charset="0"/>
              <a:buChar char="o"/>
            </a:pPr>
            <a:r>
              <a:rPr lang="en-US" sz="1400" b="1" dirty="0"/>
              <a:t>Why? Hands touch many surfaces which can be contaminated with the  virus. If you touch your eyes, nose or mouth with your contaminated hands, you can transfer the virus from the surface to yourself. </a:t>
            </a:r>
          </a:p>
          <a:p>
            <a:pPr lvl="1"/>
            <a:r>
              <a:rPr lang="en-US" sz="1400" b="1" dirty="0"/>
              <a:t>Wash your hands regularly with alcohol-based hand rub or soap and water</a:t>
            </a:r>
          </a:p>
          <a:p>
            <a:pPr lvl="2">
              <a:buFont typeface="Courier New" panose="02070309020205020404" pitchFamily="49" charset="0"/>
              <a:buChar char="o"/>
            </a:pPr>
            <a:r>
              <a:rPr lang="en-US" sz="1400" b="1" dirty="0"/>
              <a:t>Why? Washing your hands with alcohol-based hand rub or soap and water kills the virus if it is on your hands. </a:t>
            </a:r>
          </a:p>
          <a:p>
            <a:endParaRPr lang="en-US" sz="1400" b="1" dirty="0"/>
          </a:p>
        </p:txBody>
      </p:sp>
      <p:sp>
        <p:nvSpPr>
          <p:cNvPr id="5" name="Date Placeholder 4">
            <a:extLst>
              <a:ext uri="{FF2B5EF4-FFF2-40B4-BE49-F238E27FC236}">
                <a16:creationId xmlns:a16="http://schemas.microsoft.com/office/drawing/2014/main" xmlns="" id="{1CB92B5B-6078-4486-9056-8F121B5ECB8F}"/>
              </a:ext>
            </a:extLst>
          </p:cNvPr>
          <p:cNvSpPr>
            <a:spLocks noGrp="1"/>
          </p:cNvSpPr>
          <p:nvPr>
            <p:ph type="dt" sz="half" idx="10"/>
          </p:nvPr>
        </p:nvSpPr>
        <p:spPr/>
        <p:txBody>
          <a:bodyPr/>
          <a:lstStyle/>
          <a:p>
            <a:fld id="{79C20024-8E71-4278-AD27-CB311AE373D3}" type="datetime1">
              <a:rPr lang="en-GB" smtClean="0"/>
              <a:t>03/02/2020</a:t>
            </a:fld>
            <a:endParaRPr lang="en-GB"/>
          </a:p>
        </p:txBody>
      </p:sp>
      <p:pic>
        <p:nvPicPr>
          <p:cNvPr id="4" name="Picture 3">
            <a:extLst>
              <a:ext uri="{FF2B5EF4-FFF2-40B4-BE49-F238E27FC236}">
                <a16:creationId xmlns:a16="http://schemas.microsoft.com/office/drawing/2014/main" xmlns="" id="{5F58C22A-3A45-4C80-9085-E8331C2E4D3E}"/>
              </a:ext>
            </a:extLst>
          </p:cNvPr>
          <p:cNvPicPr>
            <a:picLocks noChangeAspect="1"/>
          </p:cNvPicPr>
          <p:nvPr/>
        </p:nvPicPr>
        <p:blipFill rotWithShape="1">
          <a:blip r:embed="rId2"/>
          <a:srcRect t="11264" b="9292"/>
          <a:stretch/>
        </p:blipFill>
        <p:spPr>
          <a:xfrm>
            <a:off x="6904421" y="4337907"/>
            <a:ext cx="2670503" cy="2291255"/>
          </a:xfrm>
          <a:prstGeom prst="rect">
            <a:avLst/>
          </a:prstGeom>
        </p:spPr>
      </p:pic>
    </p:spTree>
    <p:extLst>
      <p:ext uri="{BB962C8B-B14F-4D97-AF65-F5344CB8AC3E}">
        <p14:creationId xmlns:p14="http://schemas.microsoft.com/office/powerpoint/2010/main" val="813263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69D2134-F8F3-496E-B2BB-3F976065803A}"/>
              </a:ext>
            </a:extLst>
          </p:cNvPr>
          <p:cNvSpPr/>
          <p:nvPr/>
        </p:nvSpPr>
        <p:spPr>
          <a:xfrm>
            <a:off x="279918" y="3872203"/>
            <a:ext cx="4276363" cy="24336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DAD384F0-CD3A-446F-B241-D3B9CB7E6EAA}"/>
              </a:ext>
            </a:extLst>
          </p:cNvPr>
          <p:cNvSpPr/>
          <p:nvPr/>
        </p:nvSpPr>
        <p:spPr>
          <a:xfrm>
            <a:off x="9582981" y="296803"/>
            <a:ext cx="2286001" cy="1384348"/>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5325" y="1216150"/>
            <a:ext cx="3959802" cy="984885"/>
          </a:xfrm>
        </p:spPr>
        <p:txBody>
          <a:bodyPr/>
          <a:lstStyle/>
          <a:p>
            <a:r>
              <a:rPr lang="en-US" b="1" dirty="0"/>
              <a:t>Advice for travel by air, boat and train</a:t>
            </a:r>
          </a:p>
        </p:txBody>
      </p:sp>
      <p:sp>
        <p:nvSpPr>
          <p:cNvPr id="5" name="Date Placeholder 4"/>
          <p:cNvSpPr>
            <a:spLocks noGrp="1"/>
          </p:cNvSpPr>
          <p:nvPr>
            <p:ph type="dt" sz="half" idx="10"/>
          </p:nvPr>
        </p:nvSpPr>
        <p:spPr/>
        <p:txBody>
          <a:bodyPr/>
          <a:lstStyle/>
          <a:p>
            <a:fld id="{BD9C5BC1-7863-40CC-8479-E09E96C15D07}" type="datetimeFigureOut">
              <a:rPr lang="en-GB" smtClean="0"/>
              <a:pPr/>
              <a:t>03/02/2020</a:t>
            </a:fld>
            <a:endParaRPr lang="en-GB"/>
          </a:p>
        </p:txBody>
      </p:sp>
      <p:sp>
        <p:nvSpPr>
          <p:cNvPr id="13" name="TextBox 12">
            <a:extLst>
              <a:ext uri="{FF2B5EF4-FFF2-40B4-BE49-F238E27FC236}">
                <a16:creationId xmlns:a16="http://schemas.microsoft.com/office/drawing/2014/main" xmlns="" id="{9FA3B8C1-505E-9447-BBF9-82DA31028CB5}"/>
              </a:ext>
            </a:extLst>
          </p:cNvPr>
          <p:cNvSpPr txBox="1"/>
          <p:nvPr/>
        </p:nvSpPr>
        <p:spPr>
          <a:xfrm>
            <a:off x="5377344" y="185098"/>
            <a:ext cx="4203536" cy="1600438"/>
          </a:xfrm>
          <a:prstGeom prst="rect">
            <a:avLst/>
          </a:prstGeom>
          <a:noFill/>
        </p:spPr>
        <p:txBody>
          <a:bodyPr wrap="square" rtlCol="0">
            <a:spAutoFit/>
          </a:bodyPr>
          <a:lstStyle/>
          <a:p>
            <a:r>
              <a:rPr lang="en-US" sz="1400" b="1" dirty="0">
                <a:solidFill>
                  <a:schemeClr val="tx2"/>
                </a:solidFill>
              </a:rPr>
              <a:t>Before you depart:</a:t>
            </a:r>
          </a:p>
          <a:p>
            <a:r>
              <a:rPr lang="en-US" sz="1400" b="1" dirty="0">
                <a:solidFill>
                  <a:schemeClr val="tx2"/>
                </a:solidFill>
              </a:rPr>
              <a:t>Avoid travel if you have a fever and cough</a:t>
            </a:r>
          </a:p>
          <a:p>
            <a:endParaRPr lang="en-US" sz="1400" b="1" dirty="0">
              <a:solidFill>
                <a:schemeClr val="tx2"/>
              </a:solidFill>
            </a:endParaRPr>
          </a:p>
          <a:p>
            <a:r>
              <a:rPr lang="en-US" sz="1400" b="1" dirty="0">
                <a:solidFill>
                  <a:schemeClr val="tx2"/>
                </a:solidFill>
              </a:rPr>
              <a:t>If you have a fever, cough and difficulty breathing seek medical attention and share previous travel history with your health care provider</a:t>
            </a:r>
          </a:p>
        </p:txBody>
      </p:sp>
      <p:sp>
        <p:nvSpPr>
          <p:cNvPr id="15" name="TextBox 14">
            <a:extLst>
              <a:ext uri="{FF2B5EF4-FFF2-40B4-BE49-F238E27FC236}">
                <a16:creationId xmlns:a16="http://schemas.microsoft.com/office/drawing/2014/main" xmlns="" id="{C026E974-87A9-6C4E-B3D5-F65D6FA0F1D0}"/>
              </a:ext>
            </a:extLst>
          </p:cNvPr>
          <p:cNvSpPr txBox="1"/>
          <p:nvPr/>
        </p:nvSpPr>
        <p:spPr>
          <a:xfrm>
            <a:off x="5312030" y="1853530"/>
            <a:ext cx="6668476" cy="4616648"/>
          </a:xfrm>
          <a:prstGeom prst="rect">
            <a:avLst/>
          </a:prstGeom>
          <a:noFill/>
        </p:spPr>
        <p:txBody>
          <a:bodyPr wrap="square" rtlCol="0">
            <a:spAutoFit/>
          </a:bodyPr>
          <a:lstStyle/>
          <a:p>
            <a:r>
              <a:rPr lang="en-US" sz="1400" b="1" dirty="0">
                <a:solidFill>
                  <a:schemeClr val="tx2"/>
                </a:solidFill>
              </a:rPr>
              <a:t>During travel:</a:t>
            </a:r>
          </a:p>
          <a:p>
            <a:pPr marL="285750" lvl="0" indent="-285750">
              <a:buFont typeface="Arial" panose="020B0604020202020204" pitchFamily="34" charset="0"/>
              <a:buChar char="•"/>
            </a:pPr>
            <a:r>
              <a:rPr lang="en-US" sz="1400" b="1" dirty="0"/>
              <a:t>Avoid close contact with anyone that has a fever and cough</a:t>
            </a:r>
          </a:p>
          <a:p>
            <a:pPr marL="285750" lvl="0" indent="-285750">
              <a:buFont typeface="Arial" panose="020B0604020202020204" pitchFamily="34" charset="0"/>
              <a:buChar char="•"/>
            </a:pPr>
            <a:r>
              <a:rPr lang="en-US" sz="1400" b="1" dirty="0"/>
              <a:t>Frequently clean hands by using alcohol-based hand rub or soap and water </a:t>
            </a:r>
          </a:p>
          <a:p>
            <a:pPr marL="285750" lvl="0" indent="-285750">
              <a:buFont typeface="Arial" panose="020B0604020202020204" pitchFamily="34" charset="0"/>
              <a:buChar char="•"/>
            </a:pPr>
            <a:r>
              <a:rPr lang="en-US" sz="1400" b="1" dirty="0"/>
              <a:t>Avoid touching eyes, nose or mouth</a:t>
            </a:r>
          </a:p>
          <a:p>
            <a:pPr marL="285750" lvl="0" indent="-285750">
              <a:buFont typeface="Arial" panose="020B0604020202020204" pitchFamily="34" charset="0"/>
              <a:buChar char="•"/>
            </a:pPr>
            <a:r>
              <a:rPr lang="en-US" sz="1400" b="1" dirty="0"/>
              <a:t>When coughing and sneezing cover mouth and nose with flexed elbow or tissue – throw tissue away immediately and wash hands </a:t>
            </a:r>
          </a:p>
          <a:p>
            <a:pPr marL="285750" lvl="0" indent="-285750">
              <a:buFont typeface="Arial" panose="020B0604020202020204" pitchFamily="34" charset="0"/>
              <a:buChar char="•"/>
            </a:pPr>
            <a:r>
              <a:rPr lang="en-US" sz="1400" b="1" dirty="0"/>
              <a:t>If you choose to wear a facemask, be sure to cover mouth AND nose. Avoid touching the mask once it’s on, immediately discard single-use mask after each use and wash hands after removing masks</a:t>
            </a:r>
          </a:p>
          <a:p>
            <a:pPr marL="285750" lvl="0" indent="-285750">
              <a:buFont typeface="Arial" panose="020B0604020202020204" pitchFamily="34" charset="0"/>
              <a:buChar char="•"/>
            </a:pPr>
            <a:r>
              <a:rPr lang="en-US" sz="1400" b="1" dirty="0"/>
              <a:t>If you feel sick or you see somebody sick on board an aircraft, inform plane crew</a:t>
            </a:r>
          </a:p>
          <a:p>
            <a:pPr marL="285750" lvl="0" indent="-285750">
              <a:buFont typeface="Arial" panose="020B0604020202020204" pitchFamily="34" charset="0"/>
              <a:buChar char="•"/>
            </a:pPr>
            <a:r>
              <a:rPr lang="en-US" sz="1400" b="1" dirty="0"/>
              <a:t>If you have signs and symptoms suggestive of acute respiratory illness such as fever, cough and difficulty breathing during and after travel, seek medical care early and share previous travel history with your health care provider.</a:t>
            </a:r>
          </a:p>
          <a:p>
            <a:pPr marL="285750" lvl="0" indent="-285750">
              <a:buFont typeface="Arial" panose="020B0604020202020204" pitchFamily="34" charset="0"/>
              <a:buChar char="•"/>
            </a:pPr>
            <a:r>
              <a:rPr lang="en-US" sz="1400" b="1" dirty="0"/>
              <a:t>Avoid spitting.</a:t>
            </a:r>
          </a:p>
          <a:p>
            <a:pPr marL="285750" lvl="0" indent="-285750">
              <a:buFont typeface="Arial" panose="020B0604020202020204" pitchFamily="34" charset="0"/>
              <a:buChar char="•"/>
            </a:pPr>
            <a:r>
              <a:rPr lang="en-US" sz="1400" b="1" dirty="0"/>
              <a:t>Eat only well-cooked food. Travelers may carry their own food during travel and transit</a:t>
            </a:r>
          </a:p>
          <a:p>
            <a:pPr marL="285750" lvl="0" indent="-285750">
              <a:buFont typeface="Arial" panose="020B0604020202020204" pitchFamily="34" charset="0"/>
              <a:buChar char="•"/>
            </a:pPr>
            <a:r>
              <a:rPr lang="en-US" sz="1400" b="1" dirty="0"/>
              <a:t> Avoid close contact and travel with animals that are sick.</a:t>
            </a:r>
          </a:p>
          <a:p>
            <a:endParaRPr lang="en-US" sz="1400" b="1" dirty="0">
              <a:solidFill>
                <a:schemeClr val="tx2"/>
              </a:solidFill>
            </a:endParaRPr>
          </a:p>
        </p:txBody>
      </p:sp>
      <p:sp>
        <p:nvSpPr>
          <p:cNvPr id="3" name="TextBox 2">
            <a:extLst>
              <a:ext uri="{FF2B5EF4-FFF2-40B4-BE49-F238E27FC236}">
                <a16:creationId xmlns:a16="http://schemas.microsoft.com/office/drawing/2014/main" xmlns="" id="{4D9C0872-E3DC-4C8C-9AEC-68381A059BE9}"/>
              </a:ext>
            </a:extLst>
          </p:cNvPr>
          <p:cNvSpPr txBox="1"/>
          <p:nvPr/>
        </p:nvSpPr>
        <p:spPr>
          <a:xfrm>
            <a:off x="478123" y="2597548"/>
            <a:ext cx="3962400" cy="830997"/>
          </a:xfrm>
          <a:prstGeom prst="rect">
            <a:avLst/>
          </a:prstGeom>
          <a:noFill/>
        </p:spPr>
        <p:txBody>
          <a:bodyPr wrap="square" rtlCol="0">
            <a:spAutoFit/>
          </a:bodyPr>
          <a:lstStyle/>
          <a:p>
            <a:pPr algn="ctr"/>
            <a:r>
              <a:rPr lang="en-US" sz="2400" i="1" dirty="0">
                <a:solidFill>
                  <a:schemeClr val="bg1"/>
                </a:solidFill>
              </a:rPr>
              <a:t>Stay healthy while travelling</a:t>
            </a:r>
          </a:p>
        </p:txBody>
      </p:sp>
      <p:pic>
        <p:nvPicPr>
          <p:cNvPr id="2050" name="Picture 2" descr="Related image">
            <a:extLst>
              <a:ext uri="{FF2B5EF4-FFF2-40B4-BE49-F238E27FC236}">
                <a16:creationId xmlns:a16="http://schemas.microsoft.com/office/drawing/2014/main" xmlns="" id="{F25EFCD0-267C-4FF7-A0DB-04CBB97EB4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33" b="21417"/>
          <a:stretch/>
        </p:blipFill>
        <p:spPr bwMode="auto">
          <a:xfrm>
            <a:off x="436553" y="4051234"/>
            <a:ext cx="3963091" cy="20755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Related image">
            <a:extLst>
              <a:ext uri="{FF2B5EF4-FFF2-40B4-BE49-F238E27FC236}">
                <a16:creationId xmlns:a16="http://schemas.microsoft.com/office/drawing/2014/main" xmlns="" id="{D5AE6477-5342-44F5-A138-88486E86E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5299" y="494942"/>
            <a:ext cx="2121363" cy="72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473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BF768-649A-134D-B64D-B4EFC4CB3AED}"/>
              </a:ext>
            </a:extLst>
          </p:cNvPr>
          <p:cNvSpPr>
            <a:spLocks noGrp="1"/>
          </p:cNvSpPr>
          <p:nvPr>
            <p:ph type="title"/>
          </p:nvPr>
        </p:nvSpPr>
        <p:spPr/>
        <p:txBody>
          <a:bodyPr/>
          <a:lstStyle/>
          <a:p>
            <a:r>
              <a:rPr lang="en-US" dirty="0"/>
              <a:t>More information</a:t>
            </a:r>
          </a:p>
        </p:txBody>
      </p:sp>
      <p:sp>
        <p:nvSpPr>
          <p:cNvPr id="3" name="Content Placeholder 2">
            <a:extLst>
              <a:ext uri="{FF2B5EF4-FFF2-40B4-BE49-F238E27FC236}">
                <a16:creationId xmlns:a16="http://schemas.microsoft.com/office/drawing/2014/main" xmlns="" id="{AB26F984-C160-3E42-BF0A-9D670455A28B}"/>
              </a:ext>
            </a:extLst>
          </p:cNvPr>
          <p:cNvSpPr>
            <a:spLocks noGrp="1"/>
          </p:cNvSpPr>
          <p:nvPr>
            <p:ph idx="1"/>
          </p:nvPr>
        </p:nvSpPr>
        <p:spPr>
          <a:xfrm>
            <a:off x="471390" y="1386734"/>
            <a:ext cx="10801350" cy="5160067"/>
          </a:xfrm>
        </p:spPr>
        <p:txBody>
          <a:bodyPr/>
          <a:lstStyle/>
          <a:p>
            <a:r>
              <a:rPr lang="en-US" sz="2800" b="1" dirty="0"/>
              <a:t>WHO sources:</a:t>
            </a:r>
          </a:p>
          <a:p>
            <a:r>
              <a:rPr lang="en-US" sz="2000" dirty="0" err="1"/>
              <a:t>NCoV</a:t>
            </a:r>
            <a:r>
              <a:rPr lang="en-US" sz="2000" dirty="0"/>
              <a:t> website </a:t>
            </a:r>
            <a:r>
              <a:rPr lang="en-US" sz="2000" dirty="0">
                <a:hlinkClick r:id="rId2"/>
              </a:rPr>
              <a:t>https://www.who.int/health-topics/coronavirus</a:t>
            </a:r>
            <a:endParaRPr lang="en-US" sz="2000" dirty="0"/>
          </a:p>
          <a:p>
            <a:endParaRPr lang="en-US" sz="2000" dirty="0"/>
          </a:p>
          <a:p>
            <a:r>
              <a:rPr lang="en-US" sz="2000" dirty="0"/>
              <a:t>Disease Outbreak News </a:t>
            </a:r>
            <a:r>
              <a:rPr lang="en-US" sz="2000" dirty="0">
                <a:hlinkClick r:id="rId3"/>
              </a:rPr>
              <a:t>https://www.who.int/csr/don/en/</a:t>
            </a:r>
            <a:endParaRPr lang="en-US" sz="2000" dirty="0"/>
          </a:p>
          <a:p>
            <a:endParaRPr lang="en-US" sz="2000" dirty="0"/>
          </a:p>
          <a:p>
            <a:r>
              <a:rPr lang="en-US" sz="2000" dirty="0"/>
              <a:t>WHO Travel Advice </a:t>
            </a:r>
            <a:r>
              <a:rPr lang="en-US" sz="2000" dirty="0">
                <a:hlinkClick r:id="rId4"/>
              </a:rPr>
              <a:t>https://www.who.int/ith/en/</a:t>
            </a:r>
            <a:r>
              <a:rPr lang="en-US" sz="2000" dirty="0"/>
              <a:t> </a:t>
            </a:r>
          </a:p>
          <a:p>
            <a:endParaRPr lang="en-US" sz="2000" dirty="0"/>
          </a:p>
          <a:p>
            <a:r>
              <a:rPr lang="en-US" sz="2000" dirty="0"/>
              <a:t>Email: EPI-WIN@who.int</a:t>
            </a:r>
          </a:p>
          <a:p>
            <a:endParaRPr lang="en-US" sz="2000" dirty="0"/>
          </a:p>
          <a:p>
            <a:endParaRPr lang="en-US" dirty="0"/>
          </a:p>
        </p:txBody>
      </p:sp>
      <p:sp>
        <p:nvSpPr>
          <p:cNvPr id="4" name="Date Placeholder 3">
            <a:extLst>
              <a:ext uri="{FF2B5EF4-FFF2-40B4-BE49-F238E27FC236}">
                <a16:creationId xmlns:a16="http://schemas.microsoft.com/office/drawing/2014/main" xmlns="" id="{D5FD8E79-4C97-914E-8DF4-58222BC4169D}"/>
              </a:ext>
            </a:extLst>
          </p:cNvPr>
          <p:cNvSpPr>
            <a:spLocks noGrp="1"/>
          </p:cNvSpPr>
          <p:nvPr>
            <p:ph type="dt" sz="half" idx="12"/>
          </p:nvPr>
        </p:nvSpPr>
        <p:spPr/>
        <p:txBody>
          <a:bodyPr/>
          <a:lstStyle/>
          <a:p>
            <a:fld id="{4404CA1D-E50F-8B46-BEE2-9F3E75BDFC1D}" type="datetime1">
              <a:rPr lang="en-GB" smtClean="0"/>
              <a:pPr/>
              <a:t>03/02/2020</a:t>
            </a:fld>
            <a:endParaRPr lang="en-GB"/>
          </a:p>
        </p:txBody>
      </p:sp>
      <p:sp>
        <p:nvSpPr>
          <p:cNvPr id="9" name="Text Placeholder 8">
            <a:extLst>
              <a:ext uri="{FF2B5EF4-FFF2-40B4-BE49-F238E27FC236}">
                <a16:creationId xmlns:a16="http://schemas.microsoft.com/office/drawing/2014/main" xmlns="" id="{875FACDD-A075-CD42-88B9-409F4E3ACAFD}"/>
              </a:ext>
            </a:extLst>
          </p:cNvPr>
          <p:cNvSpPr>
            <a:spLocks noGrp="1"/>
          </p:cNvSpPr>
          <p:nvPr>
            <p:ph type="body" sz="quarter" idx="13"/>
          </p:nvPr>
        </p:nvSpPr>
        <p:spPr/>
        <p:txBody>
          <a:bodyPr>
            <a:normAutofit fontScale="70000" lnSpcReduction="20000"/>
          </a:bodyPr>
          <a:lstStyle/>
          <a:p>
            <a:endParaRPr lang="en-US"/>
          </a:p>
        </p:txBody>
      </p:sp>
    </p:spTree>
    <p:extLst>
      <p:ext uri="{BB962C8B-B14F-4D97-AF65-F5344CB8AC3E}">
        <p14:creationId xmlns:p14="http://schemas.microsoft.com/office/powerpoint/2010/main" val="2882632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CFD9C6-8172-46D0-A77C-58A509B4073A}"/>
              </a:ext>
            </a:extLst>
          </p:cNvPr>
          <p:cNvSpPr>
            <a:spLocks noGrp="1"/>
          </p:cNvSpPr>
          <p:nvPr>
            <p:ph type="ctrTitle"/>
          </p:nvPr>
        </p:nvSpPr>
        <p:spPr>
          <a:xfrm>
            <a:off x="516649" y="2961083"/>
            <a:ext cx="10801350" cy="757130"/>
          </a:xfrm>
        </p:spPr>
        <p:txBody>
          <a:bodyPr/>
          <a:lstStyle/>
          <a:p>
            <a:pPr algn="ctr"/>
            <a:r>
              <a:rPr lang="en-US" sz="4800" b="1" dirty="0"/>
              <a:t>New information</a:t>
            </a:r>
          </a:p>
        </p:txBody>
      </p:sp>
      <p:sp>
        <p:nvSpPr>
          <p:cNvPr id="5" name="Date Placeholder 4">
            <a:extLst>
              <a:ext uri="{FF2B5EF4-FFF2-40B4-BE49-F238E27FC236}">
                <a16:creationId xmlns:a16="http://schemas.microsoft.com/office/drawing/2014/main" xmlns="" id="{5113905E-1CEE-4D3D-BFF4-11FBE48D4748}"/>
              </a:ext>
            </a:extLst>
          </p:cNvPr>
          <p:cNvSpPr>
            <a:spLocks noGrp="1"/>
          </p:cNvSpPr>
          <p:nvPr>
            <p:ph type="dt" sz="half" idx="12"/>
          </p:nvPr>
        </p:nvSpPr>
        <p:spPr/>
        <p:txBody>
          <a:bodyPr/>
          <a:lstStyle/>
          <a:p>
            <a:fld id="{469E593B-2314-4B43-9F37-C74D9301B362}" type="datetime1">
              <a:rPr lang="en-GB" smtClean="0"/>
              <a:t>03/02/2020</a:t>
            </a:fld>
            <a:endParaRPr lang="en-GB" dirty="0"/>
          </a:p>
        </p:txBody>
      </p:sp>
    </p:spTree>
    <p:extLst>
      <p:ext uri="{BB962C8B-B14F-4D97-AF65-F5344CB8AC3E}">
        <p14:creationId xmlns:p14="http://schemas.microsoft.com/office/powerpoint/2010/main" val="2792068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2AC1D7-2019-444B-A5C2-8069E0BCA480}"/>
              </a:ext>
            </a:extLst>
          </p:cNvPr>
          <p:cNvSpPr>
            <a:spLocks noGrp="1"/>
          </p:cNvSpPr>
          <p:nvPr>
            <p:ph type="title"/>
          </p:nvPr>
        </p:nvSpPr>
        <p:spPr>
          <a:xfrm>
            <a:off x="0" y="0"/>
            <a:ext cx="12192000" cy="1559825"/>
          </a:xfrm>
        </p:spPr>
        <p:txBody>
          <a:bodyPr/>
          <a:lstStyle/>
          <a:p>
            <a:r>
              <a:rPr lang="en-US" sz="2800" dirty="0"/>
              <a:t>Trends in number of total reported confirmed cases of 2019-nCoV globally </a:t>
            </a:r>
          </a:p>
        </p:txBody>
      </p:sp>
      <p:graphicFrame>
        <p:nvGraphicFramePr>
          <p:cNvPr id="9" name="Content Placeholder 8">
            <a:extLst>
              <a:ext uri="{FF2B5EF4-FFF2-40B4-BE49-F238E27FC236}">
                <a16:creationId xmlns:a16="http://schemas.microsoft.com/office/drawing/2014/main" xmlns="" id="{1C35CC59-FA1D-452F-8AB8-0D2BAD0DD29D}"/>
              </a:ext>
            </a:extLst>
          </p:cNvPr>
          <p:cNvGraphicFramePr>
            <a:graphicFrameLocks noGrp="1"/>
          </p:cNvGraphicFramePr>
          <p:nvPr>
            <p:ph idx="1"/>
            <p:extLst>
              <p:ext uri="{D42A27DB-BD31-4B8C-83A1-F6EECF244321}">
                <p14:modId xmlns:p14="http://schemas.microsoft.com/office/powerpoint/2010/main" val="811672978"/>
              </p:ext>
            </p:extLst>
          </p:nvPr>
        </p:nvGraphicFramePr>
        <p:xfrm>
          <a:off x="695325" y="1856096"/>
          <a:ext cx="5949950" cy="4771882"/>
        </p:xfrm>
        <a:graphic>
          <a:graphicData uri="http://schemas.openxmlformats.org/drawingml/2006/chart">
            <c:chart xmlns:c="http://schemas.openxmlformats.org/drawingml/2006/chart" xmlns:r="http://schemas.openxmlformats.org/officeDocument/2006/relationships" r:id="rId2"/>
          </a:graphicData>
        </a:graphic>
      </p:graphicFrame>
      <p:sp>
        <p:nvSpPr>
          <p:cNvPr id="5" name="Date Placeholder 4">
            <a:extLst>
              <a:ext uri="{FF2B5EF4-FFF2-40B4-BE49-F238E27FC236}">
                <a16:creationId xmlns:a16="http://schemas.microsoft.com/office/drawing/2014/main" xmlns="" id="{1FA9959B-D8A4-4BF5-98B7-D36DC95E4087}"/>
              </a:ext>
            </a:extLst>
          </p:cNvPr>
          <p:cNvSpPr>
            <a:spLocks noGrp="1"/>
          </p:cNvSpPr>
          <p:nvPr>
            <p:ph type="dt" sz="half" idx="12"/>
          </p:nvPr>
        </p:nvSpPr>
        <p:spPr/>
        <p:txBody>
          <a:bodyPr/>
          <a:lstStyle/>
          <a:p>
            <a:fld id="{9D41AA41-C274-4B65-9078-7ABA546A8380}" type="datetime1">
              <a:rPr lang="en-GB" smtClean="0"/>
              <a:t>03/02/2020</a:t>
            </a:fld>
            <a:endParaRPr lang="en-GB" dirty="0"/>
          </a:p>
        </p:txBody>
      </p:sp>
      <p:sp>
        <p:nvSpPr>
          <p:cNvPr id="6" name="Text Placeholder 5">
            <a:extLst>
              <a:ext uri="{FF2B5EF4-FFF2-40B4-BE49-F238E27FC236}">
                <a16:creationId xmlns:a16="http://schemas.microsoft.com/office/drawing/2014/main" xmlns="" id="{DCCA8615-AD54-475A-A1EE-D595C3B3019B}"/>
              </a:ext>
            </a:extLst>
          </p:cNvPr>
          <p:cNvSpPr>
            <a:spLocks noGrp="1"/>
          </p:cNvSpPr>
          <p:nvPr>
            <p:ph type="body" sz="quarter" idx="13"/>
          </p:nvPr>
        </p:nvSpPr>
        <p:spPr/>
        <p:txBody>
          <a:bodyPr>
            <a:normAutofit fontScale="70000" lnSpcReduction="20000"/>
          </a:bodyPr>
          <a:lstStyle/>
          <a:p>
            <a:endParaRPr lang="en-US"/>
          </a:p>
        </p:txBody>
      </p:sp>
      <p:sp>
        <p:nvSpPr>
          <p:cNvPr id="10" name="TextBox 9">
            <a:extLst>
              <a:ext uri="{FF2B5EF4-FFF2-40B4-BE49-F238E27FC236}">
                <a16:creationId xmlns:a16="http://schemas.microsoft.com/office/drawing/2014/main" xmlns="" id="{CDDF46AC-4935-4D23-A9C6-6E4AAF24DB99}"/>
              </a:ext>
            </a:extLst>
          </p:cNvPr>
          <p:cNvSpPr txBox="1"/>
          <p:nvPr/>
        </p:nvSpPr>
        <p:spPr>
          <a:xfrm>
            <a:off x="7261278" y="4805765"/>
            <a:ext cx="4384811" cy="1015663"/>
          </a:xfrm>
          <a:prstGeom prst="rect">
            <a:avLst/>
          </a:prstGeom>
          <a:noFill/>
        </p:spPr>
        <p:txBody>
          <a:bodyPr wrap="square" rtlCol="0">
            <a:spAutoFit/>
          </a:bodyPr>
          <a:lstStyle/>
          <a:p>
            <a:r>
              <a:rPr lang="en-US" sz="1200" b="1" dirty="0"/>
              <a:t>Source: </a:t>
            </a:r>
            <a:r>
              <a:rPr lang="en-US" sz="1200" dirty="0"/>
              <a:t>WHO situation reports: </a:t>
            </a:r>
            <a:r>
              <a:rPr lang="en-US" sz="1200" dirty="0">
                <a:hlinkClick r:id="rId3"/>
              </a:rPr>
              <a:t>https://www.who.int/emergencies/diseases/novel-coronavirus-2019/situation-reports</a:t>
            </a:r>
            <a:r>
              <a:rPr lang="en-US" sz="1200" dirty="0"/>
              <a:t> that include information reported to WHO Geneva by 10 AM CET on the date of publication.</a:t>
            </a:r>
          </a:p>
        </p:txBody>
      </p:sp>
    </p:spTree>
    <p:extLst>
      <p:ext uri="{BB962C8B-B14F-4D97-AF65-F5344CB8AC3E}">
        <p14:creationId xmlns:p14="http://schemas.microsoft.com/office/powerpoint/2010/main" val="448128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8778AD-06E6-4518-832E-98ADFF625948}"/>
              </a:ext>
            </a:extLst>
          </p:cNvPr>
          <p:cNvSpPr>
            <a:spLocks noGrp="1"/>
          </p:cNvSpPr>
          <p:nvPr>
            <p:ph idx="10"/>
          </p:nvPr>
        </p:nvSpPr>
        <p:spPr>
          <a:xfrm>
            <a:off x="5420034" y="3243237"/>
            <a:ext cx="1541231" cy="1420902"/>
          </a:xfrm>
        </p:spPr>
        <p:txBody>
          <a:bodyPr numCol="1"/>
          <a:lstStyle/>
          <a:p>
            <a:pPr>
              <a:lnSpc>
                <a:spcPct val="100000"/>
              </a:lnSpc>
            </a:pPr>
            <a:r>
              <a:rPr lang="en-US" sz="1200" b="1" dirty="0"/>
              <a:t>The most vulnerable people are those with underlying conditions and advanced age. </a:t>
            </a:r>
            <a:endParaRPr lang="en-US" sz="1200" dirty="0"/>
          </a:p>
          <a:p>
            <a:pPr marL="285750" indent="-285750">
              <a:lnSpc>
                <a:spcPct val="100000"/>
              </a:lnSpc>
              <a:spcBef>
                <a:spcPts val="0"/>
              </a:spcBef>
              <a:buSzPct val="93000"/>
              <a:buFont typeface="Century Gothic" panose="020B0502020202020204" pitchFamily="34" charset="0"/>
              <a:buChar char="•"/>
            </a:pPr>
            <a:endParaRPr lang="en-US" sz="1200" dirty="0"/>
          </a:p>
          <a:p>
            <a:pPr marL="285750" indent="-285750">
              <a:lnSpc>
                <a:spcPct val="100000"/>
              </a:lnSpc>
              <a:buFont typeface="Arial" panose="020B0604020202020204" pitchFamily="34" charset="0"/>
              <a:buChar char="•"/>
            </a:pPr>
            <a:endParaRPr lang="en-US" sz="1200" dirty="0"/>
          </a:p>
        </p:txBody>
      </p:sp>
      <p:sp>
        <p:nvSpPr>
          <p:cNvPr id="5" name="Title 4">
            <a:extLst>
              <a:ext uri="{FF2B5EF4-FFF2-40B4-BE49-F238E27FC236}">
                <a16:creationId xmlns:a16="http://schemas.microsoft.com/office/drawing/2014/main" xmlns="" id="{750B62FC-36C6-4251-ABAD-137314B2BB41}"/>
              </a:ext>
            </a:extLst>
          </p:cNvPr>
          <p:cNvSpPr>
            <a:spLocks noGrp="1"/>
          </p:cNvSpPr>
          <p:nvPr>
            <p:ph type="title"/>
          </p:nvPr>
        </p:nvSpPr>
        <p:spPr/>
        <p:txBody>
          <a:bodyPr/>
          <a:lstStyle/>
          <a:p>
            <a:r>
              <a:rPr lang="en-US" dirty="0"/>
              <a:t>The numbers – data as of 30.01.2020 – various sources</a:t>
            </a:r>
          </a:p>
        </p:txBody>
      </p:sp>
      <p:sp>
        <p:nvSpPr>
          <p:cNvPr id="6" name="Text Placeholder 5">
            <a:extLst>
              <a:ext uri="{FF2B5EF4-FFF2-40B4-BE49-F238E27FC236}">
                <a16:creationId xmlns:a16="http://schemas.microsoft.com/office/drawing/2014/main" xmlns="" id="{70664F23-D3FC-4466-BFCE-4D215EDE3CA5}"/>
              </a:ext>
            </a:extLst>
          </p:cNvPr>
          <p:cNvSpPr>
            <a:spLocks noGrp="1"/>
          </p:cNvSpPr>
          <p:nvPr>
            <p:ph type="body" sz="quarter" idx="13"/>
          </p:nvPr>
        </p:nvSpPr>
        <p:spPr/>
        <p:txBody>
          <a:bodyPr>
            <a:normAutofit fontScale="92500" lnSpcReduction="20000"/>
          </a:bodyPr>
          <a:lstStyle/>
          <a:p>
            <a:r>
              <a:rPr lang="en-US" dirty="0"/>
              <a:t>Total number of cases</a:t>
            </a:r>
          </a:p>
          <a:p>
            <a:r>
              <a:rPr lang="en-US" dirty="0"/>
              <a:t>8,235</a:t>
            </a:r>
          </a:p>
        </p:txBody>
      </p:sp>
      <p:sp>
        <p:nvSpPr>
          <p:cNvPr id="7" name="Text Placeholder 6">
            <a:extLst>
              <a:ext uri="{FF2B5EF4-FFF2-40B4-BE49-F238E27FC236}">
                <a16:creationId xmlns:a16="http://schemas.microsoft.com/office/drawing/2014/main" xmlns="" id="{3D0AE36C-84CB-4DC1-B8F4-CADE3119FB56}"/>
              </a:ext>
            </a:extLst>
          </p:cNvPr>
          <p:cNvSpPr>
            <a:spLocks noGrp="1"/>
          </p:cNvSpPr>
          <p:nvPr>
            <p:ph type="body" sz="quarter" idx="14"/>
          </p:nvPr>
        </p:nvSpPr>
        <p:spPr/>
        <p:txBody>
          <a:bodyPr>
            <a:normAutofit fontScale="85000" lnSpcReduction="10000"/>
          </a:bodyPr>
          <a:lstStyle/>
          <a:p>
            <a:r>
              <a:rPr lang="en-US" dirty="0"/>
              <a:t>Total number of deaths</a:t>
            </a:r>
          </a:p>
          <a:p>
            <a:r>
              <a:rPr lang="en-US" dirty="0"/>
              <a:t>171</a:t>
            </a:r>
          </a:p>
        </p:txBody>
      </p:sp>
      <p:sp>
        <p:nvSpPr>
          <p:cNvPr id="8" name="Text Placeholder 7">
            <a:extLst>
              <a:ext uri="{FF2B5EF4-FFF2-40B4-BE49-F238E27FC236}">
                <a16:creationId xmlns:a16="http://schemas.microsoft.com/office/drawing/2014/main" xmlns="" id="{A0ABCF1D-7D96-4420-BD25-A855B45EB462}"/>
              </a:ext>
            </a:extLst>
          </p:cNvPr>
          <p:cNvSpPr>
            <a:spLocks noGrp="1"/>
          </p:cNvSpPr>
          <p:nvPr>
            <p:ph type="body" sz="quarter" idx="15"/>
          </p:nvPr>
        </p:nvSpPr>
        <p:spPr>
          <a:xfrm>
            <a:off x="9128770" y="1650020"/>
            <a:ext cx="1760053" cy="1440324"/>
          </a:xfrm>
        </p:spPr>
        <p:txBody>
          <a:bodyPr>
            <a:normAutofit fontScale="92500"/>
          </a:bodyPr>
          <a:lstStyle/>
          <a:p>
            <a:r>
              <a:rPr lang="en-US" dirty="0"/>
              <a:t>Total recovered </a:t>
            </a:r>
          </a:p>
          <a:p>
            <a:r>
              <a:rPr lang="en-US" dirty="0"/>
              <a:t>143</a:t>
            </a:r>
          </a:p>
        </p:txBody>
      </p:sp>
      <p:sp>
        <p:nvSpPr>
          <p:cNvPr id="9" name="Date Placeholder 8">
            <a:extLst>
              <a:ext uri="{FF2B5EF4-FFF2-40B4-BE49-F238E27FC236}">
                <a16:creationId xmlns:a16="http://schemas.microsoft.com/office/drawing/2014/main" xmlns="" id="{07258CB9-D81E-447D-B7B4-1FC005014013}"/>
              </a:ext>
            </a:extLst>
          </p:cNvPr>
          <p:cNvSpPr>
            <a:spLocks noGrp="1"/>
          </p:cNvSpPr>
          <p:nvPr>
            <p:ph type="dt" sz="half" idx="16"/>
          </p:nvPr>
        </p:nvSpPr>
        <p:spPr/>
        <p:txBody>
          <a:bodyPr/>
          <a:lstStyle/>
          <a:p>
            <a:fld id="{853C58A7-EC7E-4464-8FFE-5E1825AE6D23}" type="datetime1">
              <a:rPr lang="en-GB" smtClean="0"/>
              <a:t>03/02/2020</a:t>
            </a:fld>
            <a:endParaRPr lang="en-GB" dirty="0"/>
          </a:p>
        </p:txBody>
      </p:sp>
      <p:sp>
        <p:nvSpPr>
          <p:cNvPr id="10" name="TextBox 9">
            <a:extLst>
              <a:ext uri="{FF2B5EF4-FFF2-40B4-BE49-F238E27FC236}">
                <a16:creationId xmlns:a16="http://schemas.microsoft.com/office/drawing/2014/main" xmlns="" id="{75423F01-4B86-4F79-94A2-119DEA927FB4}"/>
              </a:ext>
            </a:extLst>
          </p:cNvPr>
          <p:cNvSpPr txBox="1"/>
          <p:nvPr/>
        </p:nvSpPr>
        <p:spPr>
          <a:xfrm>
            <a:off x="4777313" y="5105285"/>
            <a:ext cx="6575855" cy="1446550"/>
          </a:xfrm>
          <a:prstGeom prst="rect">
            <a:avLst/>
          </a:prstGeom>
          <a:noFill/>
        </p:spPr>
        <p:txBody>
          <a:bodyPr wrap="square" rtlCol="0">
            <a:spAutoFit/>
          </a:bodyPr>
          <a:lstStyle/>
          <a:p>
            <a:r>
              <a:rPr lang="en-US" sz="1100" b="1" dirty="0"/>
              <a:t>Source: </a:t>
            </a:r>
            <a:r>
              <a:rPr lang="en-US" sz="1100" dirty="0">
                <a:hlinkClick r:id="rId2"/>
              </a:rPr>
              <a:t>https://gisanddata.maps.arcgis.com/apps/opsdashboard/index.html#/bda7594740fd40299423467b48e9ecf6</a:t>
            </a:r>
            <a:endParaRPr lang="en-US" sz="1100" dirty="0"/>
          </a:p>
          <a:p>
            <a:r>
              <a:rPr lang="en-US" sz="1100" dirty="0"/>
              <a:t>Not all confirmed cases are verified – data sources for the website are WHO, CDC, NHC and </a:t>
            </a:r>
            <a:r>
              <a:rPr lang="en-US" sz="1100" dirty="0" err="1"/>
              <a:t>Dingxiangyuan</a:t>
            </a:r>
            <a:r>
              <a:rPr lang="en-US" sz="1100" dirty="0"/>
              <a:t>. </a:t>
            </a:r>
          </a:p>
          <a:p>
            <a:r>
              <a:rPr lang="en-US" sz="1100" dirty="0"/>
              <a:t>Please also see WHO situation reports: </a:t>
            </a:r>
            <a:r>
              <a:rPr lang="en-US" sz="1100" dirty="0">
                <a:hlinkClick r:id="rId3"/>
              </a:rPr>
              <a:t>https://www.who.int/emergencies/diseases/novel-coronavirus-2019/situation-reports</a:t>
            </a:r>
            <a:r>
              <a:rPr lang="en-US" sz="1100" dirty="0"/>
              <a:t> that include information reported to WHO Geneva by 10 AM CET on the date of publication.</a:t>
            </a:r>
          </a:p>
        </p:txBody>
      </p:sp>
      <p:sp>
        <p:nvSpPr>
          <p:cNvPr id="11" name="Content Placeholder 2">
            <a:extLst>
              <a:ext uri="{FF2B5EF4-FFF2-40B4-BE49-F238E27FC236}">
                <a16:creationId xmlns:a16="http://schemas.microsoft.com/office/drawing/2014/main" xmlns="" id="{7DF6EA5C-2FD3-4A73-999C-9F283775F71D}"/>
              </a:ext>
            </a:extLst>
          </p:cNvPr>
          <p:cNvSpPr txBox="1">
            <a:spLocks/>
          </p:cNvSpPr>
          <p:nvPr/>
        </p:nvSpPr>
        <p:spPr>
          <a:xfrm>
            <a:off x="671838" y="3243237"/>
            <a:ext cx="4601640" cy="2585323"/>
          </a:xfrm>
          <a:prstGeom prst="rect">
            <a:avLst/>
          </a:prstGeom>
        </p:spPr>
        <p:txBody>
          <a:bodyPr vert="horz" lIns="0" tIns="0" rIns="0" bIns="0" numCol="2" rtlCol="0" anchor="t">
            <a:spAutoFit/>
          </a:bodyPr>
          <a:lst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en-US" sz="1200" b="1" dirty="0"/>
              <a:t>19 Countries affected:</a:t>
            </a:r>
          </a:p>
          <a:p>
            <a:pPr marL="285750" indent="-285750">
              <a:lnSpc>
                <a:spcPct val="100000"/>
              </a:lnSpc>
              <a:spcBef>
                <a:spcPts val="0"/>
              </a:spcBef>
              <a:buSzPct val="93000"/>
              <a:buFont typeface="Century Gothic" panose="020B0502020202020204" pitchFamily="34" charset="0"/>
              <a:buChar char="•"/>
            </a:pPr>
            <a:r>
              <a:rPr lang="en-US" sz="1200" dirty="0"/>
              <a:t>China</a:t>
            </a:r>
          </a:p>
          <a:p>
            <a:pPr marL="285750" indent="-285750">
              <a:lnSpc>
                <a:spcPct val="100000"/>
              </a:lnSpc>
              <a:spcBef>
                <a:spcPts val="0"/>
              </a:spcBef>
              <a:buSzPct val="93000"/>
              <a:buFont typeface="Century Gothic" panose="020B0502020202020204" pitchFamily="34" charset="0"/>
              <a:buChar char="•"/>
            </a:pPr>
            <a:r>
              <a:rPr lang="en-US" sz="1200" dirty="0"/>
              <a:t>Japan </a:t>
            </a:r>
          </a:p>
          <a:p>
            <a:pPr marL="285750" indent="-285750">
              <a:lnSpc>
                <a:spcPct val="100000"/>
              </a:lnSpc>
              <a:spcBef>
                <a:spcPts val="0"/>
              </a:spcBef>
              <a:buSzPct val="93000"/>
              <a:buFont typeface="Century Gothic" panose="020B0502020202020204" pitchFamily="34" charset="0"/>
              <a:buChar char="•"/>
            </a:pPr>
            <a:r>
              <a:rPr lang="en-US" sz="1200" dirty="0"/>
              <a:t>Republic of Korea</a:t>
            </a:r>
          </a:p>
          <a:p>
            <a:pPr marL="285750" indent="-285750">
              <a:lnSpc>
                <a:spcPct val="100000"/>
              </a:lnSpc>
              <a:spcBef>
                <a:spcPts val="0"/>
              </a:spcBef>
              <a:buSzPct val="93000"/>
              <a:buFont typeface="Century Gothic" panose="020B0502020202020204" pitchFamily="34" charset="0"/>
              <a:buChar char="•"/>
            </a:pPr>
            <a:r>
              <a:rPr lang="en-US" sz="1200" dirty="0"/>
              <a:t>Viet Nam</a:t>
            </a:r>
          </a:p>
          <a:p>
            <a:pPr marL="285750" indent="-285750">
              <a:lnSpc>
                <a:spcPct val="100000"/>
              </a:lnSpc>
              <a:spcBef>
                <a:spcPts val="0"/>
              </a:spcBef>
              <a:buSzPct val="93000"/>
              <a:buFont typeface="Century Gothic" panose="020B0502020202020204" pitchFamily="34" charset="0"/>
              <a:buChar char="•"/>
            </a:pPr>
            <a:r>
              <a:rPr lang="en-US" sz="1200" dirty="0"/>
              <a:t>Singapore</a:t>
            </a:r>
          </a:p>
          <a:p>
            <a:pPr marL="285750" indent="-285750">
              <a:lnSpc>
                <a:spcPct val="100000"/>
              </a:lnSpc>
              <a:spcBef>
                <a:spcPts val="0"/>
              </a:spcBef>
              <a:buSzPct val="93000"/>
              <a:buFont typeface="Century Gothic" panose="020B0502020202020204" pitchFamily="34" charset="0"/>
              <a:buChar char="•"/>
            </a:pPr>
            <a:r>
              <a:rPr lang="en-US" sz="1200" dirty="0"/>
              <a:t>Australia</a:t>
            </a:r>
          </a:p>
          <a:p>
            <a:pPr marL="285750" indent="-285750">
              <a:lnSpc>
                <a:spcPct val="100000"/>
              </a:lnSpc>
              <a:spcBef>
                <a:spcPts val="0"/>
              </a:spcBef>
              <a:buSzPct val="93000"/>
              <a:buFont typeface="Century Gothic" panose="020B0502020202020204" pitchFamily="34" charset="0"/>
              <a:buChar char="•"/>
            </a:pPr>
            <a:r>
              <a:rPr lang="en-US" sz="1200" dirty="0"/>
              <a:t>Malaysia</a:t>
            </a:r>
          </a:p>
          <a:p>
            <a:pPr marL="285750" indent="-285750">
              <a:lnSpc>
                <a:spcPct val="100000"/>
              </a:lnSpc>
              <a:spcBef>
                <a:spcPts val="0"/>
              </a:spcBef>
              <a:buSzPct val="93000"/>
              <a:buFont typeface="Century Gothic" panose="020B0502020202020204" pitchFamily="34" charset="0"/>
              <a:buChar char="•"/>
            </a:pPr>
            <a:r>
              <a:rPr lang="en-US" sz="1200" dirty="0"/>
              <a:t>Cambodia</a:t>
            </a:r>
          </a:p>
          <a:p>
            <a:pPr marL="285750" indent="-285750">
              <a:lnSpc>
                <a:spcPct val="100000"/>
              </a:lnSpc>
              <a:spcBef>
                <a:spcPts val="0"/>
              </a:spcBef>
              <a:buSzPct val="93000"/>
              <a:buFont typeface="Century Gothic" panose="020B0502020202020204" pitchFamily="34" charset="0"/>
              <a:buChar char="•"/>
            </a:pPr>
            <a:r>
              <a:rPr lang="en-US" sz="1200" dirty="0"/>
              <a:t>Thailand</a:t>
            </a:r>
          </a:p>
          <a:p>
            <a:pPr marL="285750" indent="-285750">
              <a:lnSpc>
                <a:spcPct val="100000"/>
              </a:lnSpc>
              <a:spcBef>
                <a:spcPts val="0"/>
              </a:spcBef>
              <a:buSzPct val="93000"/>
              <a:buFont typeface="Century Gothic" panose="020B0502020202020204" pitchFamily="34" charset="0"/>
              <a:buChar char="•"/>
            </a:pPr>
            <a:r>
              <a:rPr lang="en-US" sz="1200" dirty="0"/>
              <a:t>Nepal</a:t>
            </a:r>
          </a:p>
          <a:p>
            <a:pPr marL="285750" indent="-285750">
              <a:lnSpc>
                <a:spcPct val="100000"/>
              </a:lnSpc>
              <a:spcBef>
                <a:spcPts val="0"/>
              </a:spcBef>
              <a:buSzPct val="93000"/>
              <a:buFont typeface="Century Gothic" panose="020B0502020202020204" pitchFamily="34" charset="0"/>
              <a:buChar char="•"/>
            </a:pPr>
            <a:r>
              <a:rPr lang="en-US" sz="1200" dirty="0"/>
              <a:t>Sri Lanka</a:t>
            </a:r>
          </a:p>
          <a:p>
            <a:pPr marL="285750" indent="-285750">
              <a:lnSpc>
                <a:spcPct val="100000"/>
              </a:lnSpc>
              <a:spcBef>
                <a:spcPts val="0"/>
              </a:spcBef>
              <a:buSzPct val="93000"/>
              <a:buFont typeface="Century Gothic" panose="020B0502020202020204" pitchFamily="34" charset="0"/>
              <a:buChar char="•"/>
            </a:pPr>
            <a:r>
              <a:rPr lang="en-US" sz="1200" dirty="0"/>
              <a:t>United States of America</a:t>
            </a:r>
          </a:p>
          <a:p>
            <a:pPr marL="285750" indent="-285750">
              <a:lnSpc>
                <a:spcPct val="100000"/>
              </a:lnSpc>
              <a:spcBef>
                <a:spcPts val="0"/>
              </a:spcBef>
              <a:buSzPct val="93000"/>
              <a:buFont typeface="Century Gothic" panose="020B0502020202020204" pitchFamily="34" charset="0"/>
              <a:buChar char="•"/>
            </a:pPr>
            <a:endParaRPr lang="en-US" sz="1200" dirty="0"/>
          </a:p>
          <a:p>
            <a:pPr marL="285750" indent="-285750">
              <a:lnSpc>
                <a:spcPct val="100000"/>
              </a:lnSpc>
              <a:spcBef>
                <a:spcPts val="0"/>
              </a:spcBef>
              <a:buSzPct val="93000"/>
              <a:buFont typeface="Century Gothic" panose="020B0502020202020204" pitchFamily="34" charset="0"/>
              <a:buChar char="•"/>
            </a:pPr>
            <a:endParaRPr lang="en-US" sz="1200" dirty="0"/>
          </a:p>
          <a:p>
            <a:pPr marL="285750" indent="-285750">
              <a:lnSpc>
                <a:spcPct val="100000"/>
              </a:lnSpc>
              <a:spcBef>
                <a:spcPts val="0"/>
              </a:spcBef>
              <a:buSzPct val="93000"/>
              <a:buFont typeface="Century Gothic" panose="020B0502020202020204" pitchFamily="34" charset="0"/>
              <a:buChar char="•"/>
            </a:pPr>
            <a:r>
              <a:rPr lang="en-US" sz="1200" dirty="0"/>
              <a:t>Canada</a:t>
            </a:r>
          </a:p>
          <a:p>
            <a:pPr marL="285750" indent="-285750">
              <a:lnSpc>
                <a:spcPct val="100000"/>
              </a:lnSpc>
              <a:spcBef>
                <a:spcPts val="0"/>
              </a:spcBef>
              <a:buSzPct val="93000"/>
              <a:buFont typeface="Century Gothic" panose="020B0502020202020204" pitchFamily="34" charset="0"/>
              <a:buChar char="•"/>
            </a:pPr>
            <a:r>
              <a:rPr lang="en-US" sz="1200" dirty="0"/>
              <a:t>France</a:t>
            </a:r>
          </a:p>
          <a:p>
            <a:pPr marL="285750" indent="-285750">
              <a:lnSpc>
                <a:spcPct val="100000"/>
              </a:lnSpc>
              <a:spcBef>
                <a:spcPts val="0"/>
              </a:spcBef>
              <a:buSzPct val="93000"/>
              <a:buFont typeface="Century Gothic" panose="020B0502020202020204" pitchFamily="34" charset="0"/>
              <a:buChar char="•"/>
            </a:pPr>
            <a:r>
              <a:rPr lang="en-US" sz="1200" dirty="0"/>
              <a:t>Germany</a:t>
            </a:r>
          </a:p>
          <a:p>
            <a:pPr marL="285750" indent="-285750">
              <a:lnSpc>
                <a:spcPct val="100000"/>
              </a:lnSpc>
              <a:spcBef>
                <a:spcPts val="0"/>
              </a:spcBef>
              <a:buSzPct val="93000"/>
              <a:buFont typeface="Century Gothic" panose="020B0502020202020204" pitchFamily="34" charset="0"/>
              <a:buChar char="•"/>
            </a:pPr>
            <a:r>
              <a:rPr lang="en-US" sz="1200" dirty="0"/>
              <a:t>United Arab Emirates</a:t>
            </a:r>
          </a:p>
          <a:p>
            <a:pPr marL="285750" indent="-285750">
              <a:lnSpc>
                <a:spcPct val="100000"/>
              </a:lnSpc>
              <a:spcBef>
                <a:spcPts val="0"/>
              </a:spcBef>
              <a:buSzPct val="93000"/>
              <a:buFont typeface="Century Gothic" panose="020B0502020202020204" pitchFamily="34" charset="0"/>
              <a:buChar char="•"/>
            </a:pPr>
            <a:r>
              <a:rPr lang="en-US" sz="1200" dirty="0"/>
              <a:t>India</a:t>
            </a:r>
          </a:p>
          <a:p>
            <a:pPr marL="285750" indent="-285750">
              <a:lnSpc>
                <a:spcPct val="100000"/>
              </a:lnSpc>
              <a:spcBef>
                <a:spcPts val="0"/>
              </a:spcBef>
              <a:buSzPct val="93000"/>
              <a:buFont typeface="Century Gothic" panose="020B0502020202020204" pitchFamily="34" charset="0"/>
              <a:buChar char="•"/>
            </a:pPr>
            <a:r>
              <a:rPr lang="en-US" sz="1200" dirty="0"/>
              <a:t>Philippines</a:t>
            </a:r>
          </a:p>
          <a:p>
            <a:pPr marL="285750" indent="-285750">
              <a:lnSpc>
                <a:spcPct val="100000"/>
              </a:lnSpc>
              <a:spcBef>
                <a:spcPts val="0"/>
              </a:spcBef>
              <a:buSzPct val="93000"/>
              <a:buFont typeface="Century Gothic" panose="020B0502020202020204" pitchFamily="34" charset="0"/>
              <a:buChar char="•"/>
            </a:pPr>
            <a:r>
              <a:rPr lang="en-US" sz="1200" dirty="0"/>
              <a:t>Finland</a:t>
            </a:r>
          </a:p>
          <a:p>
            <a:pPr marL="285750" indent="-285750">
              <a:lnSpc>
                <a:spcPct val="100000"/>
              </a:lnSpc>
              <a:spcBef>
                <a:spcPts val="0"/>
              </a:spcBef>
              <a:buSzPct val="93000"/>
              <a:buFont typeface="Century Gothic" panose="020B0502020202020204" pitchFamily="34" charset="0"/>
              <a:buChar char="•"/>
            </a:pPr>
            <a:endParaRPr lang="en-US" sz="1200" dirty="0"/>
          </a:p>
          <a:p>
            <a:pPr marL="285750" indent="-285750">
              <a:lnSpc>
                <a:spcPct val="100000"/>
              </a:lnSpc>
              <a:spcBef>
                <a:spcPts val="0"/>
              </a:spcBef>
              <a:buSzPct val="93000"/>
              <a:buFont typeface="Century Gothic" panose="020B0502020202020204" pitchFamily="34" charset="0"/>
              <a:buChar char="•"/>
            </a:pPr>
            <a:endParaRPr lang="en-US" sz="1200" dirty="0"/>
          </a:p>
          <a:p>
            <a:pPr marL="285750" indent="-285750">
              <a:lnSpc>
                <a:spcPct val="100000"/>
              </a:lnSpc>
              <a:spcBef>
                <a:spcPts val="0"/>
              </a:spcBef>
              <a:buSzPct val="93000"/>
              <a:buFont typeface="Century Gothic" panose="020B0502020202020204" pitchFamily="34" charset="0"/>
              <a:buChar char="•"/>
            </a:pPr>
            <a:endParaRPr lang="en-US" sz="1200" dirty="0"/>
          </a:p>
          <a:p>
            <a:pPr marL="285750" indent="-285750">
              <a:lnSpc>
                <a:spcPct val="100000"/>
              </a:lnSpc>
              <a:buFont typeface="Arial" panose="020B0604020202020204" pitchFamily="34" charset="0"/>
              <a:buChar char="•"/>
            </a:pPr>
            <a:endParaRPr lang="en-US" sz="1200" dirty="0"/>
          </a:p>
        </p:txBody>
      </p:sp>
    </p:spTree>
    <p:extLst>
      <p:ext uri="{BB962C8B-B14F-4D97-AF65-F5344CB8AC3E}">
        <p14:creationId xmlns:p14="http://schemas.microsoft.com/office/powerpoint/2010/main" val="3376674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021A476-6BD2-4FC2-83A5-ED268C0080F8}"/>
              </a:ext>
            </a:extLst>
          </p:cNvPr>
          <p:cNvSpPr/>
          <p:nvPr/>
        </p:nvSpPr>
        <p:spPr>
          <a:xfrm>
            <a:off x="0" y="-18651"/>
            <a:ext cx="12192000" cy="1247598"/>
          </a:xfrm>
          <a:custGeom>
            <a:avLst/>
            <a:gdLst>
              <a:gd name="connsiteX0" fmla="*/ 0 w 12192000"/>
              <a:gd name="connsiteY0" fmla="*/ 0 h 1247598"/>
              <a:gd name="connsiteX1" fmla="*/ 12192000 w 12192000"/>
              <a:gd name="connsiteY1" fmla="*/ 0 h 1247598"/>
              <a:gd name="connsiteX2" fmla="*/ 12192000 w 12192000"/>
              <a:gd name="connsiteY2" fmla="*/ 1247598 h 1247598"/>
              <a:gd name="connsiteX3" fmla="*/ 0 w 12192000"/>
              <a:gd name="connsiteY3" fmla="*/ 1247598 h 1247598"/>
              <a:gd name="connsiteX4" fmla="*/ 0 w 12192000"/>
              <a:gd name="connsiteY4" fmla="*/ 0 h 1247598"/>
              <a:gd name="connsiteX0" fmla="*/ 0 w 12192000"/>
              <a:gd name="connsiteY0" fmla="*/ 0 h 1247598"/>
              <a:gd name="connsiteX1" fmla="*/ 11286931 w 12192000"/>
              <a:gd name="connsiteY1" fmla="*/ 0 h 1247598"/>
              <a:gd name="connsiteX2" fmla="*/ 12192000 w 12192000"/>
              <a:gd name="connsiteY2" fmla="*/ 1247598 h 1247598"/>
              <a:gd name="connsiteX3" fmla="*/ 0 w 12192000"/>
              <a:gd name="connsiteY3" fmla="*/ 1247598 h 1247598"/>
              <a:gd name="connsiteX4" fmla="*/ 0 w 12192000"/>
              <a:gd name="connsiteY4" fmla="*/ 0 h 1247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247598">
                <a:moveTo>
                  <a:pt x="0" y="0"/>
                </a:moveTo>
                <a:lnTo>
                  <a:pt x="11286931" y="0"/>
                </a:lnTo>
                <a:lnTo>
                  <a:pt x="12192000" y="1247598"/>
                </a:lnTo>
                <a:lnTo>
                  <a:pt x="0" y="1247598"/>
                </a:lnTo>
                <a:lnTo>
                  <a:pt x="0" y="0"/>
                </a:lnTo>
                <a:close/>
              </a:path>
            </a:pathLst>
          </a:custGeom>
          <a:solidFill>
            <a:schemeClr val="tx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accent6">
                  <a:lumMod val="85000"/>
                </a:schemeClr>
              </a:solidFill>
            </a:endParaRPr>
          </a:p>
        </p:txBody>
      </p:sp>
      <p:sp>
        <p:nvSpPr>
          <p:cNvPr id="35" name="Rectangle 34"/>
          <p:cNvSpPr/>
          <p:nvPr/>
        </p:nvSpPr>
        <p:spPr>
          <a:xfrm>
            <a:off x="691677" y="287451"/>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accent6">
                    <a:lumMod val="95000"/>
                  </a:schemeClr>
                </a:solidFill>
                <a:cs typeface="Arial" panose="020B0604020202020204" pitchFamily="34" charset="0"/>
              </a:rPr>
              <a:t>WHO’s risk assessment</a:t>
            </a:r>
          </a:p>
        </p:txBody>
      </p:sp>
      <p:sp>
        <p:nvSpPr>
          <p:cNvPr id="30" name="Rectangle 29">
            <a:extLst>
              <a:ext uri="{FF2B5EF4-FFF2-40B4-BE49-F238E27FC236}">
                <a16:creationId xmlns:a16="http://schemas.microsoft.com/office/drawing/2014/main" xmlns="" id="{7960903E-F848-4746-96D7-8DB9A03CD83E}"/>
              </a:ext>
            </a:extLst>
          </p:cNvPr>
          <p:cNvSpPr/>
          <p:nvPr/>
        </p:nvSpPr>
        <p:spPr>
          <a:xfrm>
            <a:off x="481465" y="3664478"/>
            <a:ext cx="4805233" cy="1323439"/>
          </a:xfrm>
          <a:prstGeom prst="rect">
            <a:avLst/>
          </a:prstGeom>
        </p:spPr>
        <p:txBody>
          <a:bodyPr wrap="square">
            <a:spAutoFit/>
          </a:bodyPr>
          <a:lstStyle/>
          <a:p>
            <a:r>
              <a:rPr lang="en-US" sz="1600" b="1" kern="0" dirty="0">
                <a:solidFill>
                  <a:schemeClr val="tx1">
                    <a:lumMod val="75000"/>
                    <a:lumOff val="25000"/>
                  </a:schemeClr>
                </a:solidFill>
                <a:cs typeface="Arial" pitchFamily="34" charset="0"/>
              </a:rPr>
              <a:t>WHO Risk Assessments are based on:</a:t>
            </a:r>
          </a:p>
          <a:p>
            <a:r>
              <a:rPr lang="en-US" sz="1600" kern="0" dirty="0">
                <a:solidFill>
                  <a:schemeClr val="tx1">
                    <a:lumMod val="75000"/>
                    <a:lumOff val="25000"/>
                  </a:schemeClr>
                </a:solidFill>
                <a:cs typeface="Arial" pitchFamily="34" charset="0"/>
              </a:rPr>
              <a:t>1. Likelihood of spread</a:t>
            </a:r>
          </a:p>
          <a:p>
            <a:r>
              <a:rPr lang="en-US" sz="1600" kern="0" dirty="0">
                <a:solidFill>
                  <a:schemeClr val="tx1">
                    <a:lumMod val="75000"/>
                    <a:lumOff val="25000"/>
                  </a:schemeClr>
                </a:solidFill>
                <a:cs typeface="Arial" pitchFamily="34" charset="0"/>
              </a:rPr>
              <a:t>2. Potential impact to human health</a:t>
            </a:r>
          </a:p>
          <a:p>
            <a:r>
              <a:rPr lang="en-US" sz="1600" kern="0" dirty="0">
                <a:solidFill>
                  <a:schemeClr val="tx1">
                    <a:lumMod val="75000"/>
                    <a:lumOff val="25000"/>
                  </a:schemeClr>
                </a:solidFill>
                <a:cs typeface="Arial" pitchFamily="34" charset="0"/>
              </a:rPr>
              <a:t>3. Likelihood of insufficient control capacities</a:t>
            </a:r>
          </a:p>
          <a:p>
            <a:endParaRPr lang="en-US" sz="1600" b="1" kern="0" dirty="0">
              <a:solidFill>
                <a:schemeClr val="tx1">
                  <a:lumMod val="75000"/>
                  <a:lumOff val="25000"/>
                </a:schemeClr>
              </a:solidFill>
              <a:cs typeface="Arial" pitchFamily="34" charset="0"/>
            </a:endParaRPr>
          </a:p>
        </p:txBody>
      </p:sp>
      <p:sp>
        <p:nvSpPr>
          <p:cNvPr id="44" name="TextBox 43">
            <a:extLst>
              <a:ext uri="{FF2B5EF4-FFF2-40B4-BE49-F238E27FC236}">
                <a16:creationId xmlns:a16="http://schemas.microsoft.com/office/drawing/2014/main" xmlns="" id="{0826FF03-17A0-46F0-92F2-BE3916C5AAA6}"/>
              </a:ext>
            </a:extLst>
          </p:cNvPr>
          <p:cNvSpPr txBox="1"/>
          <p:nvPr/>
        </p:nvSpPr>
        <p:spPr>
          <a:xfrm>
            <a:off x="691675" y="1870083"/>
            <a:ext cx="4384811" cy="1323439"/>
          </a:xfrm>
          <a:prstGeom prst="rect">
            <a:avLst/>
          </a:prstGeom>
          <a:noFill/>
        </p:spPr>
        <p:txBody>
          <a:bodyPr wrap="square" rtlCol="0">
            <a:spAutoFit/>
          </a:bodyPr>
          <a:lstStyle/>
          <a:p>
            <a:r>
              <a:rPr lang="en-US" sz="2000" b="1" i="1" dirty="0">
                <a:solidFill>
                  <a:schemeClr val="accent1">
                    <a:lumMod val="75000"/>
                  </a:schemeClr>
                </a:solidFill>
              </a:rPr>
              <a:t>Current WHO risk assessment:  very high in China, high at the regional level and high at the global level</a:t>
            </a:r>
          </a:p>
        </p:txBody>
      </p:sp>
      <p:pic>
        <p:nvPicPr>
          <p:cNvPr id="49" name="Content Placeholder 6" descr="A picture containing tree, mountain, indoor, building&#10;&#10;Description generated with high confidence">
            <a:extLst>
              <a:ext uri="{FF2B5EF4-FFF2-40B4-BE49-F238E27FC236}">
                <a16:creationId xmlns:a16="http://schemas.microsoft.com/office/drawing/2014/main" xmlns="" id="{7B651247-C067-432C-9DB4-0D464A636FD0}"/>
              </a:ext>
            </a:extLst>
          </p:cNvPr>
          <p:cNvPicPr>
            <a:picLocks noChangeAspect="1"/>
          </p:cNvPicPr>
          <p:nvPr/>
        </p:nvPicPr>
        <p:blipFill>
          <a:blip r:embed="rId2"/>
          <a:stretch>
            <a:fillRect/>
          </a:stretch>
        </p:blipFill>
        <p:spPr>
          <a:xfrm>
            <a:off x="5717622" y="2270219"/>
            <a:ext cx="6297554" cy="1614534"/>
          </a:xfrm>
          <a:prstGeom prst="rect">
            <a:avLst/>
          </a:prstGeom>
        </p:spPr>
      </p:pic>
      <p:sp>
        <p:nvSpPr>
          <p:cNvPr id="55" name="Text Placeholder 3">
            <a:extLst>
              <a:ext uri="{FF2B5EF4-FFF2-40B4-BE49-F238E27FC236}">
                <a16:creationId xmlns:a16="http://schemas.microsoft.com/office/drawing/2014/main" xmlns="" id="{7DF9325B-126D-46E4-B20D-3EABFA05D8E8}"/>
              </a:ext>
            </a:extLst>
          </p:cNvPr>
          <p:cNvSpPr txBox="1">
            <a:spLocks/>
          </p:cNvSpPr>
          <p:nvPr/>
        </p:nvSpPr>
        <p:spPr>
          <a:xfrm>
            <a:off x="6169573" y="4034030"/>
            <a:ext cx="5162125" cy="953887"/>
          </a:xfrm>
          <a:prstGeom prst="rect">
            <a:avLst/>
          </a:prstGeom>
        </p:spPr>
        <p:txBody>
          <a:bodyPr>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t>The Director-General of WHO, Dr </a:t>
            </a:r>
            <a:r>
              <a:rPr lang="en-US" sz="1200" b="1" dirty="0" err="1"/>
              <a:t>Tedros</a:t>
            </a:r>
            <a:r>
              <a:rPr lang="en-US" sz="1200" b="1" dirty="0"/>
              <a:t> </a:t>
            </a:r>
            <a:r>
              <a:rPr lang="en-US" sz="1200" b="1" dirty="0" err="1"/>
              <a:t>Adhanom</a:t>
            </a:r>
            <a:r>
              <a:rPr lang="en-US" sz="1200" b="1" dirty="0"/>
              <a:t> Ghebreyesus, met President Xi Jinping of the People’s Republic of China in Beijing on the 28</a:t>
            </a:r>
            <a:r>
              <a:rPr lang="en-US" sz="1200" b="1" baseline="30000" dirty="0"/>
              <a:t>th</a:t>
            </a:r>
            <a:r>
              <a:rPr lang="en-US" sz="1200" b="1" dirty="0"/>
              <a:t> January, to discuss the next steps on how to manage the coronavirus outbreak. </a:t>
            </a:r>
          </a:p>
          <a:p>
            <a:endParaRPr lang="en-US" sz="1200" b="1" dirty="0"/>
          </a:p>
        </p:txBody>
      </p:sp>
    </p:spTree>
    <p:extLst>
      <p:ext uri="{BB962C8B-B14F-4D97-AF65-F5344CB8AC3E}">
        <p14:creationId xmlns:p14="http://schemas.microsoft.com/office/powerpoint/2010/main" val="3255986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AE4DC0-4DEF-4580-B9B7-0D42E711EB70}"/>
              </a:ext>
            </a:extLst>
          </p:cNvPr>
          <p:cNvSpPr>
            <a:spLocks noGrp="1"/>
          </p:cNvSpPr>
          <p:nvPr>
            <p:ph type="title"/>
          </p:nvPr>
        </p:nvSpPr>
        <p:spPr>
          <a:xfrm>
            <a:off x="0" y="0"/>
            <a:ext cx="12192000" cy="1748268"/>
          </a:xfrm>
        </p:spPr>
        <p:txBody>
          <a:bodyPr/>
          <a:lstStyle/>
          <a:p>
            <a:r>
              <a:rPr lang="en-US" dirty="0"/>
              <a:t>WHO declares a Public Health Emergency of International Concern (PHEIC) – 30.01.2020</a:t>
            </a:r>
          </a:p>
        </p:txBody>
      </p:sp>
      <p:sp>
        <p:nvSpPr>
          <p:cNvPr id="3" name="Content Placeholder 2">
            <a:extLst>
              <a:ext uri="{FF2B5EF4-FFF2-40B4-BE49-F238E27FC236}">
                <a16:creationId xmlns:a16="http://schemas.microsoft.com/office/drawing/2014/main" xmlns="" id="{181B9896-A330-47AB-BAAB-606D46212579}"/>
              </a:ext>
            </a:extLst>
          </p:cNvPr>
          <p:cNvSpPr>
            <a:spLocks noGrp="1"/>
          </p:cNvSpPr>
          <p:nvPr>
            <p:ph idx="1"/>
          </p:nvPr>
        </p:nvSpPr>
        <p:spPr>
          <a:xfrm>
            <a:off x="622383" y="2109822"/>
            <a:ext cx="4927711" cy="4916602"/>
          </a:xfrm>
        </p:spPr>
        <p:txBody>
          <a:bodyPr/>
          <a:lstStyle/>
          <a:p>
            <a:r>
              <a:rPr lang="en-US" sz="1600" dirty="0"/>
              <a:t>WHO DG issues temporary recommendations for countries to implement including:</a:t>
            </a:r>
          </a:p>
          <a:p>
            <a:pPr marL="342900" indent="-342900">
              <a:buAutoNum type="arabicPeriod"/>
            </a:pPr>
            <a:r>
              <a:rPr lang="en-US" sz="1600" dirty="0"/>
              <a:t>Measures to stop international spread of the disease including increasing transparency and collaboration, and supporting countries with weaker health systems</a:t>
            </a:r>
          </a:p>
          <a:p>
            <a:pPr marL="342900" indent="-342900">
              <a:buAutoNum type="arabicPeriod"/>
            </a:pPr>
            <a:r>
              <a:rPr lang="en-US" sz="1600" dirty="0"/>
              <a:t>Obligations for countries to provide sufficient public health rationale and justification to WHO about any additional measures (beyond what WHO recommends) and/or travel and trade restrictions</a:t>
            </a:r>
          </a:p>
          <a:p>
            <a:pPr marL="342900" indent="-342900">
              <a:buAutoNum type="arabicPeriod"/>
            </a:pPr>
            <a:r>
              <a:rPr lang="en-US" sz="1600" dirty="0"/>
              <a:t>Advice to accelerate research and development of vaccines, therapeutics and diagnostics</a:t>
            </a:r>
          </a:p>
          <a:p>
            <a:r>
              <a:rPr lang="en-US" sz="1600" dirty="0"/>
              <a:t> </a:t>
            </a:r>
          </a:p>
        </p:txBody>
      </p:sp>
      <p:sp>
        <p:nvSpPr>
          <p:cNvPr id="4" name="Text Placeholder 3">
            <a:extLst>
              <a:ext uri="{FF2B5EF4-FFF2-40B4-BE49-F238E27FC236}">
                <a16:creationId xmlns:a16="http://schemas.microsoft.com/office/drawing/2014/main" xmlns="" id="{A986D477-2D17-4BE3-B537-FD5CA1C91FE2}"/>
              </a:ext>
            </a:extLst>
          </p:cNvPr>
          <p:cNvSpPr>
            <a:spLocks noGrp="1"/>
          </p:cNvSpPr>
          <p:nvPr>
            <p:ph type="body" sz="half" idx="2"/>
          </p:nvPr>
        </p:nvSpPr>
        <p:spPr>
          <a:xfrm>
            <a:off x="695325" y="1805085"/>
            <a:ext cx="5211489" cy="582376"/>
          </a:xfrm>
        </p:spPr>
        <p:txBody>
          <a:bodyPr/>
          <a:lstStyle/>
          <a:p>
            <a:r>
              <a:rPr lang="en-US" dirty="0"/>
              <a:t>What happens when a PHEIC is declared?</a:t>
            </a:r>
          </a:p>
        </p:txBody>
      </p:sp>
      <p:sp>
        <p:nvSpPr>
          <p:cNvPr id="6" name="Date Placeholder 5">
            <a:extLst>
              <a:ext uri="{FF2B5EF4-FFF2-40B4-BE49-F238E27FC236}">
                <a16:creationId xmlns:a16="http://schemas.microsoft.com/office/drawing/2014/main" xmlns="" id="{E97FD66A-5684-443F-B1AB-DFB58102ECFC}"/>
              </a:ext>
            </a:extLst>
          </p:cNvPr>
          <p:cNvSpPr>
            <a:spLocks noGrp="1"/>
          </p:cNvSpPr>
          <p:nvPr>
            <p:ph type="dt" sz="half" idx="12"/>
          </p:nvPr>
        </p:nvSpPr>
        <p:spPr/>
        <p:txBody>
          <a:bodyPr/>
          <a:lstStyle/>
          <a:p>
            <a:fld id="{CBCCEF59-D794-4F02-8563-BB8B209487B9}" type="datetime1">
              <a:rPr lang="en-GB" smtClean="0"/>
              <a:t>03/02/2020</a:t>
            </a:fld>
            <a:endParaRPr lang="en-GB" dirty="0"/>
          </a:p>
        </p:txBody>
      </p:sp>
      <p:sp>
        <p:nvSpPr>
          <p:cNvPr id="8" name="Text Placeholder 3">
            <a:extLst>
              <a:ext uri="{FF2B5EF4-FFF2-40B4-BE49-F238E27FC236}">
                <a16:creationId xmlns:a16="http://schemas.microsoft.com/office/drawing/2014/main" xmlns="" id="{C0AF9CBF-E016-46BF-B4D8-1E7CCEF47C36}"/>
              </a:ext>
            </a:extLst>
          </p:cNvPr>
          <p:cNvSpPr txBox="1">
            <a:spLocks/>
          </p:cNvSpPr>
          <p:nvPr/>
        </p:nvSpPr>
        <p:spPr>
          <a:xfrm>
            <a:off x="6449739" y="1817003"/>
            <a:ext cx="5211489" cy="582376"/>
          </a:xfrm>
          <a:prstGeom prst="rect">
            <a:avLst/>
          </a:prstGeom>
        </p:spPr>
        <p:txBody>
          <a:bodyPr vert="horz" lIns="0" tIns="0" rIns="0" bIns="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000" kern="1200">
                <a:solidFill>
                  <a:schemeClr val="tx2"/>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What are the implications?</a:t>
            </a:r>
          </a:p>
        </p:txBody>
      </p:sp>
      <p:sp>
        <p:nvSpPr>
          <p:cNvPr id="9" name="Content Placeholder 2">
            <a:extLst>
              <a:ext uri="{FF2B5EF4-FFF2-40B4-BE49-F238E27FC236}">
                <a16:creationId xmlns:a16="http://schemas.microsoft.com/office/drawing/2014/main" xmlns="" id="{052C4C28-6FE4-4CD2-AC93-C0A37B011D52}"/>
              </a:ext>
            </a:extLst>
          </p:cNvPr>
          <p:cNvSpPr txBox="1">
            <a:spLocks/>
          </p:cNvSpPr>
          <p:nvPr/>
        </p:nvSpPr>
        <p:spPr>
          <a:xfrm>
            <a:off x="6641907" y="2354478"/>
            <a:ext cx="4549337" cy="26712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1600" dirty="0"/>
              <a:t> </a:t>
            </a:r>
          </a:p>
        </p:txBody>
      </p:sp>
      <p:sp>
        <p:nvSpPr>
          <p:cNvPr id="10" name="Content Placeholder 2">
            <a:extLst>
              <a:ext uri="{FF2B5EF4-FFF2-40B4-BE49-F238E27FC236}">
                <a16:creationId xmlns:a16="http://schemas.microsoft.com/office/drawing/2014/main" xmlns="" id="{75C57BD7-EBFF-4CE2-8ED5-8737AFFCE410}"/>
              </a:ext>
            </a:extLst>
          </p:cNvPr>
          <p:cNvSpPr txBox="1">
            <a:spLocks/>
          </p:cNvSpPr>
          <p:nvPr/>
        </p:nvSpPr>
        <p:spPr>
          <a:xfrm>
            <a:off x="6449739" y="2444279"/>
            <a:ext cx="4927711" cy="2296398"/>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Some countries may use the declaration of a PHEIC as a trigger for certain policies and  procedures to be implemented</a:t>
            </a:r>
          </a:p>
          <a:p>
            <a:pPr marL="285750" indent="-285750">
              <a:buFont typeface="Arial" panose="020B0604020202020204" pitchFamily="34" charset="0"/>
              <a:buChar char="•"/>
            </a:pPr>
            <a:r>
              <a:rPr lang="en-US" sz="1600" dirty="0"/>
              <a:t>Some donors may use the declaration of a PHEIC as a trigger for releasing funding for response</a:t>
            </a:r>
          </a:p>
          <a:p>
            <a:r>
              <a:rPr lang="en-US" sz="1600" dirty="0"/>
              <a:t> </a:t>
            </a:r>
          </a:p>
        </p:txBody>
      </p:sp>
      <p:sp>
        <p:nvSpPr>
          <p:cNvPr id="11" name="TextBox 10">
            <a:extLst>
              <a:ext uri="{FF2B5EF4-FFF2-40B4-BE49-F238E27FC236}">
                <a16:creationId xmlns:a16="http://schemas.microsoft.com/office/drawing/2014/main" xmlns="" id="{F4DB762F-A41A-4A22-9F85-BB9468EC1586}"/>
              </a:ext>
            </a:extLst>
          </p:cNvPr>
          <p:cNvSpPr txBox="1"/>
          <p:nvPr/>
        </p:nvSpPr>
        <p:spPr>
          <a:xfrm>
            <a:off x="6641907" y="4855779"/>
            <a:ext cx="4057624" cy="738664"/>
          </a:xfrm>
          <a:prstGeom prst="rect">
            <a:avLst/>
          </a:prstGeom>
          <a:noFill/>
        </p:spPr>
        <p:txBody>
          <a:bodyPr wrap="square" rtlCol="0">
            <a:spAutoFit/>
          </a:bodyPr>
          <a:lstStyle/>
          <a:p>
            <a:r>
              <a:rPr lang="en-US" sz="1050" dirty="0">
                <a:hlinkClick r:id="rId2"/>
              </a:rPr>
              <a:t>https://www.who.int/news-room/detail/30-01-2020-statement-on-the-second-meeting-of-the-international-health-regulations-(2005)-emergency-committee-regarding-the-outbreak-of-novel-coronavirus-(2019-ncov)</a:t>
            </a:r>
            <a:r>
              <a:rPr lang="en-US" sz="1050" dirty="0"/>
              <a:t> </a:t>
            </a:r>
          </a:p>
        </p:txBody>
      </p:sp>
    </p:spTree>
    <p:extLst>
      <p:ext uri="{BB962C8B-B14F-4D97-AF65-F5344CB8AC3E}">
        <p14:creationId xmlns:p14="http://schemas.microsoft.com/office/powerpoint/2010/main" val="3235789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DD2EC1-B9AB-468C-B207-296A058F593B}"/>
              </a:ext>
            </a:extLst>
          </p:cNvPr>
          <p:cNvSpPr>
            <a:spLocks noGrp="1"/>
          </p:cNvSpPr>
          <p:nvPr>
            <p:ph type="ctrTitle"/>
          </p:nvPr>
        </p:nvSpPr>
        <p:spPr>
          <a:xfrm>
            <a:off x="695325" y="3147622"/>
            <a:ext cx="10801350" cy="1421928"/>
          </a:xfrm>
        </p:spPr>
        <p:txBody>
          <a:bodyPr/>
          <a:lstStyle/>
          <a:p>
            <a:pPr algn="ctr"/>
            <a:r>
              <a:rPr lang="en-US" sz="4800" b="1" dirty="0"/>
              <a:t>Information about the virus and the outbreak</a:t>
            </a:r>
          </a:p>
        </p:txBody>
      </p:sp>
      <p:sp>
        <p:nvSpPr>
          <p:cNvPr id="5" name="Date Placeholder 4">
            <a:extLst>
              <a:ext uri="{FF2B5EF4-FFF2-40B4-BE49-F238E27FC236}">
                <a16:creationId xmlns:a16="http://schemas.microsoft.com/office/drawing/2014/main" xmlns="" id="{60C34F0A-A907-4968-8CF3-07863589FFFE}"/>
              </a:ext>
            </a:extLst>
          </p:cNvPr>
          <p:cNvSpPr>
            <a:spLocks noGrp="1"/>
          </p:cNvSpPr>
          <p:nvPr>
            <p:ph type="dt" sz="half" idx="12"/>
          </p:nvPr>
        </p:nvSpPr>
        <p:spPr/>
        <p:txBody>
          <a:bodyPr/>
          <a:lstStyle/>
          <a:p>
            <a:fld id="{0978BC62-DBDF-4C41-81AD-AE300DD5BA4C}" type="datetime1">
              <a:rPr lang="en-GB" smtClean="0"/>
              <a:t>03/02/2020</a:t>
            </a:fld>
            <a:endParaRPr lang="en-GB" dirty="0"/>
          </a:p>
        </p:txBody>
      </p:sp>
    </p:spTree>
    <p:extLst>
      <p:ext uri="{BB962C8B-B14F-4D97-AF65-F5344CB8AC3E}">
        <p14:creationId xmlns:p14="http://schemas.microsoft.com/office/powerpoint/2010/main" val="779911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D4DDFC-7D7C-5E42-BE1A-B96EA433ED09}"/>
              </a:ext>
            </a:extLst>
          </p:cNvPr>
          <p:cNvSpPr>
            <a:spLocks noGrp="1"/>
          </p:cNvSpPr>
          <p:nvPr>
            <p:ph type="title"/>
          </p:nvPr>
        </p:nvSpPr>
        <p:spPr/>
        <p:txBody>
          <a:bodyPr/>
          <a:lstStyle/>
          <a:p>
            <a:r>
              <a:rPr lang="en-US" dirty="0"/>
              <a:t>Introduction</a:t>
            </a:r>
          </a:p>
        </p:txBody>
      </p:sp>
      <p:sp>
        <p:nvSpPr>
          <p:cNvPr id="4" name="Date Placeholder 3">
            <a:extLst>
              <a:ext uri="{FF2B5EF4-FFF2-40B4-BE49-F238E27FC236}">
                <a16:creationId xmlns:a16="http://schemas.microsoft.com/office/drawing/2014/main" xmlns="" id="{3D2E540D-3C9E-8444-B11A-A1ABF10A07F9}"/>
              </a:ext>
            </a:extLst>
          </p:cNvPr>
          <p:cNvSpPr>
            <a:spLocks noGrp="1"/>
          </p:cNvSpPr>
          <p:nvPr>
            <p:ph type="dt" sz="half" idx="12"/>
          </p:nvPr>
        </p:nvSpPr>
        <p:spPr>
          <a:xfrm>
            <a:off x="10190283" y="5772118"/>
            <a:ext cx="2001922" cy="1085883"/>
          </a:xfrm>
        </p:spPr>
        <p:txBody>
          <a:bodyPr/>
          <a:lstStyle/>
          <a:p>
            <a:fld id="{CE1EBA96-165A-234C-9DF9-901911D321AC}" type="datetime1">
              <a:rPr lang="en-GB" smtClean="0"/>
              <a:pPr/>
              <a:t>03/02/2020</a:t>
            </a:fld>
            <a:endParaRPr lang="en-GB"/>
          </a:p>
        </p:txBody>
      </p:sp>
      <p:pic>
        <p:nvPicPr>
          <p:cNvPr id="5" name="Picture Placeholder 6" descr="A picture containing water, cake, green, table&#10;&#10;Description automatically generated">
            <a:extLst>
              <a:ext uri="{FF2B5EF4-FFF2-40B4-BE49-F238E27FC236}">
                <a16:creationId xmlns:a16="http://schemas.microsoft.com/office/drawing/2014/main" xmlns="" id="{36E8FAEB-B5D6-AC4A-90F7-74B50C3FDA5F}"/>
              </a:ext>
            </a:extLst>
          </p:cNvPr>
          <p:cNvPicPr>
            <a:picLocks noGrp="1" noChangeAspect="1"/>
          </p:cNvPicPr>
          <p:nvPr>
            <p:ph type="pic" sz="quarter" idx="4294967295"/>
          </p:nvPr>
        </p:nvPicPr>
        <p:blipFill rotWithShape="1">
          <a:blip r:embed="rId2"/>
          <a:srcRect t="11155" b="25428"/>
          <a:stretch/>
        </p:blipFill>
        <p:spPr>
          <a:xfrm>
            <a:off x="0" y="1255825"/>
            <a:ext cx="3738021" cy="5598000"/>
          </a:xfrm>
          <a:prstGeom prst="rect">
            <a:avLst/>
          </a:prstGeom>
        </p:spPr>
      </p:pic>
      <p:sp>
        <p:nvSpPr>
          <p:cNvPr id="11" name="Text Placeholder 13">
            <a:extLst>
              <a:ext uri="{FF2B5EF4-FFF2-40B4-BE49-F238E27FC236}">
                <a16:creationId xmlns:a16="http://schemas.microsoft.com/office/drawing/2014/main" xmlns="" id="{430B5E69-5EEA-B446-A724-8F6E8254F0C3}"/>
              </a:ext>
            </a:extLst>
          </p:cNvPr>
          <p:cNvSpPr>
            <a:spLocks noGrp="1"/>
          </p:cNvSpPr>
          <p:nvPr>
            <p:ph type="body" sz="quarter" idx="13"/>
          </p:nvPr>
        </p:nvSpPr>
        <p:spPr>
          <a:xfrm rot="10800000">
            <a:off x="10750414" y="0"/>
            <a:ext cx="1441585" cy="1255825"/>
          </a:xfrm>
        </p:spPr>
        <p:txBody>
          <a:bodyPr>
            <a:normAutofit fontScale="70000" lnSpcReduction="20000"/>
          </a:bodyPr>
          <a:lstStyle/>
          <a:p>
            <a:endParaRPr lang="en-US" dirty="0"/>
          </a:p>
        </p:txBody>
      </p:sp>
      <p:sp>
        <p:nvSpPr>
          <p:cNvPr id="9" name="Content Placeholder 2">
            <a:extLst>
              <a:ext uri="{FF2B5EF4-FFF2-40B4-BE49-F238E27FC236}">
                <a16:creationId xmlns:a16="http://schemas.microsoft.com/office/drawing/2014/main" xmlns="" id="{1106F819-20F6-4EC4-BA7D-88B4903D127B}"/>
              </a:ext>
            </a:extLst>
          </p:cNvPr>
          <p:cNvSpPr txBox="1">
            <a:spLocks/>
          </p:cNvSpPr>
          <p:nvPr/>
        </p:nvSpPr>
        <p:spPr>
          <a:xfrm>
            <a:off x="4205274" y="1775760"/>
            <a:ext cx="7204848" cy="469750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2000" dirty="0"/>
              <a:t>What is a coronavirus?</a:t>
            </a:r>
          </a:p>
          <a:p>
            <a:pPr>
              <a:lnSpc>
                <a:spcPct val="140000"/>
              </a:lnSpc>
            </a:pPr>
            <a:r>
              <a:rPr lang="en-US" sz="1400" dirty="0"/>
              <a:t>Coronaviruses are a group of viruses belonging to the family of </a:t>
            </a:r>
            <a:r>
              <a:rPr lang="en-US" sz="1400" i="1" dirty="0" err="1"/>
              <a:t>Coronaviridae</a:t>
            </a:r>
            <a:r>
              <a:rPr lang="en-US" sz="1400" i="1" dirty="0"/>
              <a:t>, </a:t>
            </a:r>
            <a:r>
              <a:rPr lang="en-US" sz="1400" dirty="0"/>
              <a:t>that infect both animals and humans. Human coronaviruses can cause mild disease similar to a common cold, while others cause more severe disease (such as MERS - Middle East Respiratory Syndrome and SARS – Severe Acute Respiratory Syndrome). Some coronaviruses that are found in animals can infect humans – these are known as zoonotic diseases.</a:t>
            </a:r>
          </a:p>
          <a:p>
            <a:r>
              <a:rPr lang="en-US" sz="2000" dirty="0"/>
              <a:t>How are coronaviruses spread?</a:t>
            </a:r>
          </a:p>
          <a:p>
            <a:pPr>
              <a:lnSpc>
                <a:spcPct val="150000"/>
              </a:lnSpc>
            </a:pPr>
            <a:r>
              <a:rPr lang="en-US" sz="1400" dirty="0"/>
              <a:t>Human coronaviruses are usually spread through droplets (coughing) and close personal unprotected contact with an infected person (touching, shaking hands).</a:t>
            </a:r>
            <a:endParaRPr lang="en-US" dirty="0"/>
          </a:p>
          <a:p>
            <a:r>
              <a:rPr lang="en-US" sz="2000" dirty="0"/>
              <a:t>What are the symptoms?</a:t>
            </a:r>
          </a:p>
          <a:p>
            <a:r>
              <a:rPr lang="en-US" sz="1400" dirty="0"/>
              <a:t>Signs and symptoms are typically respiratory symptoms and include fever, cough, shortness of breath, and other cold-like symptoms. </a:t>
            </a:r>
          </a:p>
        </p:txBody>
      </p:sp>
    </p:spTree>
    <p:extLst>
      <p:ext uri="{BB962C8B-B14F-4D97-AF65-F5344CB8AC3E}">
        <p14:creationId xmlns:p14="http://schemas.microsoft.com/office/powerpoint/2010/main" val="657094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FEC5DDEE-2B21-C043-973C-F0DE2B4F4AA6}"/>
              </a:ext>
            </a:extLst>
          </p:cNvPr>
          <p:cNvSpPr>
            <a:spLocks noGrp="1"/>
          </p:cNvSpPr>
          <p:nvPr>
            <p:ph type="title"/>
          </p:nvPr>
        </p:nvSpPr>
        <p:spPr/>
        <p:txBody>
          <a:bodyPr/>
          <a:lstStyle/>
          <a:p>
            <a:r>
              <a:rPr lang="en-US" dirty="0"/>
              <a:t>Introduction continued</a:t>
            </a:r>
          </a:p>
        </p:txBody>
      </p:sp>
      <p:sp>
        <p:nvSpPr>
          <p:cNvPr id="4" name="Date Placeholder 3">
            <a:extLst>
              <a:ext uri="{FF2B5EF4-FFF2-40B4-BE49-F238E27FC236}">
                <a16:creationId xmlns:a16="http://schemas.microsoft.com/office/drawing/2014/main" xmlns="" id="{3D2E540D-3C9E-8444-B11A-A1ABF10A07F9}"/>
              </a:ext>
            </a:extLst>
          </p:cNvPr>
          <p:cNvSpPr>
            <a:spLocks noGrp="1"/>
          </p:cNvSpPr>
          <p:nvPr>
            <p:ph type="dt" sz="half" idx="12"/>
          </p:nvPr>
        </p:nvSpPr>
        <p:spPr/>
        <p:txBody>
          <a:bodyPr/>
          <a:lstStyle/>
          <a:p>
            <a:fld id="{CE1EBA96-165A-234C-9DF9-901911D321AC}" type="datetime1">
              <a:rPr lang="en-GB" smtClean="0"/>
              <a:pPr/>
              <a:t>03/02/2020</a:t>
            </a:fld>
            <a:endParaRPr lang="en-GB"/>
          </a:p>
        </p:txBody>
      </p:sp>
      <p:sp>
        <p:nvSpPr>
          <p:cNvPr id="14" name="Text Placeholder 13">
            <a:extLst>
              <a:ext uri="{FF2B5EF4-FFF2-40B4-BE49-F238E27FC236}">
                <a16:creationId xmlns:a16="http://schemas.microsoft.com/office/drawing/2014/main" xmlns="" id="{E7EAD2FE-1BFC-974E-8662-69F5C883EE80}"/>
              </a:ext>
            </a:extLst>
          </p:cNvPr>
          <p:cNvSpPr>
            <a:spLocks noGrp="1"/>
          </p:cNvSpPr>
          <p:nvPr>
            <p:ph type="body" sz="quarter" idx="13"/>
          </p:nvPr>
        </p:nvSpPr>
        <p:spPr/>
        <p:txBody>
          <a:bodyPr>
            <a:normAutofit fontScale="70000" lnSpcReduction="20000"/>
          </a:bodyPr>
          <a:lstStyle/>
          <a:p>
            <a:endParaRPr lang="en-US" dirty="0"/>
          </a:p>
        </p:txBody>
      </p:sp>
      <p:sp>
        <p:nvSpPr>
          <p:cNvPr id="12" name="Content Placeholder 2">
            <a:extLst>
              <a:ext uri="{FF2B5EF4-FFF2-40B4-BE49-F238E27FC236}">
                <a16:creationId xmlns:a16="http://schemas.microsoft.com/office/drawing/2014/main" xmlns="" id="{99B4AEE6-8A60-4416-A854-E4AFBB171C05}"/>
              </a:ext>
            </a:extLst>
          </p:cNvPr>
          <p:cNvSpPr>
            <a:spLocks noGrp="1"/>
          </p:cNvSpPr>
          <p:nvPr>
            <p:ph idx="1"/>
          </p:nvPr>
        </p:nvSpPr>
        <p:spPr>
          <a:xfrm>
            <a:off x="611350" y="1657566"/>
            <a:ext cx="5949919" cy="4657493"/>
          </a:xfrm>
        </p:spPr>
        <p:txBody>
          <a:bodyPr/>
          <a:lstStyle/>
          <a:p>
            <a:r>
              <a:rPr lang="en-US" sz="2000" dirty="0"/>
              <a:t>What is known about the disease identified in Wuhan China?</a:t>
            </a:r>
          </a:p>
          <a:p>
            <a:pPr marL="285750" indent="-285750">
              <a:buFont typeface="Arial" panose="020B0604020202020204" pitchFamily="34" charset="0"/>
              <a:buChar char="•"/>
            </a:pPr>
            <a:r>
              <a:rPr lang="en-US" sz="1400" dirty="0"/>
              <a:t>It is caused by a novel coronavirus (called 2019-nCoV)</a:t>
            </a:r>
          </a:p>
          <a:p>
            <a:pPr marL="285750" indent="-285750">
              <a:buFont typeface="Arial" panose="020B0604020202020204" pitchFamily="34" charset="0"/>
              <a:buChar char="•"/>
            </a:pPr>
            <a:r>
              <a:rPr lang="en-US" sz="1400" dirty="0"/>
              <a:t>Infection with this virus causes respiratory disease ranging from mild to severe disease.</a:t>
            </a:r>
          </a:p>
          <a:p>
            <a:pPr marL="285750" indent="-285750">
              <a:buFont typeface="Arial" panose="020B0604020202020204" pitchFamily="34" charset="0"/>
              <a:buChar char="•"/>
            </a:pPr>
            <a:r>
              <a:rPr lang="en-US" sz="1400" dirty="0"/>
              <a:t>Some infected patients have died (elderly people and people with serious underlying medical conditions are more at risk for severe disease and death)</a:t>
            </a:r>
          </a:p>
          <a:p>
            <a:pPr marL="285750" indent="-285750">
              <a:buFont typeface="Arial" panose="020B0604020202020204" pitchFamily="34" charset="0"/>
              <a:buChar char="•"/>
            </a:pPr>
            <a:endParaRPr lang="en-US" sz="1200" dirty="0"/>
          </a:p>
          <a:p>
            <a:r>
              <a:rPr lang="en-US" sz="2000" dirty="0"/>
              <a:t>What is NOT known about the disease?</a:t>
            </a:r>
          </a:p>
          <a:p>
            <a:pPr marL="457200" indent="-457200">
              <a:buFont typeface="Arial" panose="020B0604020202020204" pitchFamily="34" charset="0"/>
              <a:buChar char="•"/>
            </a:pPr>
            <a:r>
              <a:rPr lang="en-US" sz="1400" dirty="0"/>
              <a:t>Where it came from?</a:t>
            </a:r>
          </a:p>
          <a:p>
            <a:pPr marL="457200" indent="-457200">
              <a:buFont typeface="Arial" panose="020B0604020202020204" pitchFamily="34" charset="0"/>
              <a:buChar char="•"/>
            </a:pPr>
            <a:r>
              <a:rPr lang="en-US" sz="1400" dirty="0"/>
              <a:t>How easily it spreads between people? </a:t>
            </a:r>
          </a:p>
          <a:p>
            <a:pPr marL="457200" indent="-457200">
              <a:buFont typeface="Arial" panose="020B0604020202020204" pitchFamily="34" charset="0"/>
              <a:buChar char="•"/>
            </a:pPr>
            <a:r>
              <a:rPr lang="en-US" sz="1400" dirty="0"/>
              <a:t>Who is vulnerable to infection?</a:t>
            </a:r>
          </a:p>
        </p:txBody>
      </p:sp>
      <p:pic>
        <p:nvPicPr>
          <p:cNvPr id="7" name="Picture Placeholder 11">
            <a:extLst>
              <a:ext uri="{FF2B5EF4-FFF2-40B4-BE49-F238E27FC236}">
                <a16:creationId xmlns:a16="http://schemas.microsoft.com/office/drawing/2014/main" xmlns="" id="{A3E9890B-8BD3-40E0-A2A7-EEC2255C6312}"/>
              </a:ext>
            </a:extLst>
          </p:cNvPr>
          <p:cNvPicPr>
            <a:picLocks noChangeAspect="1"/>
          </p:cNvPicPr>
          <p:nvPr/>
        </p:nvPicPr>
        <p:blipFill>
          <a:blip r:embed="rId2"/>
          <a:srcRect l="23560" r="23560"/>
          <a:stretch>
            <a:fillRect/>
          </a:stretch>
        </p:blipFill>
        <p:spPr>
          <a:xfrm>
            <a:off x="9367392" y="1407779"/>
            <a:ext cx="2605144" cy="2771191"/>
          </a:xfrm>
          <a:prstGeom prst="rect">
            <a:avLst/>
          </a:prstGeom>
        </p:spPr>
      </p:pic>
      <p:pic>
        <p:nvPicPr>
          <p:cNvPr id="8" name="Picture Placeholder 10">
            <a:extLst>
              <a:ext uri="{FF2B5EF4-FFF2-40B4-BE49-F238E27FC236}">
                <a16:creationId xmlns:a16="http://schemas.microsoft.com/office/drawing/2014/main" xmlns="" id="{F7F50AEC-BE73-46AE-AF09-6CD0F5CAEC6D}"/>
              </a:ext>
            </a:extLst>
          </p:cNvPr>
          <p:cNvPicPr>
            <a:picLocks noGrp="1" noChangeAspect="1"/>
          </p:cNvPicPr>
          <p:nvPr>
            <p:ph type="pic" sz="quarter" idx="11"/>
          </p:nvPr>
        </p:nvPicPr>
        <p:blipFill>
          <a:blip r:embed="rId3"/>
          <a:srcRect l="23560" r="23560"/>
          <a:stretch>
            <a:fillRect/>
          </a:stretch>
        </p:blipFill>
        <p:spPr>
          <a:xfrm>
            <a:off x="8117632" y="4178970"/>
            <a:ext cx="1722692" cy="1832493"/>
          </a:xfrm>
        </p:spPr>
      </p:pic>
    </p:spTree>
    <p:extLst>
      <p:ext uri="{BB962C8B-B14F-4D97-AF65-F5344CB8AC3E}">
        <p14:creationId xmlns:p14="http://schemas.microsoft.com/office/powerpoint/2010/main" val="1281415011"/>
      </p:ext>
    </p:extLst>
  </p:cSld>
  <p:clrMapOvr>
    <a:masterClrMapping/>
  </p:clrMapOvr>
</p:sld>
</file>

<file path=ppt/theme/theme1.xml><?xml version="1.0" encoding="utf-8"?>
<a:theme xmlns:a="http://schemas.openxmlformats.org/drawingml/2006/main" name="Office Theme">
  <a:themeElements>
    <a:clrScheme name="EPI-BRAIN">
      <a:dk1>
        <a:srgbClr val="383838"/>
      </a:dk1>
      <a:lt1>
        <a:srgbClr val="FFFFFF"/>
      </a:lt1>
      <a:dk2>
        <a:srgbClr val="595959"/>
      </a:dk2>
      <a:lt2>
        <a:srgbClr val="E7E6E6"/>
      </a:lt2>
      <a:accent1>
        <a:srgbClr val="005D85"/>
      </a:accent1>
      <a:accent2>
        <a:srgbClr val="008DC9"/>
      </a:accent2>
      <a:accent3>
        <a:srgbClr val="D86422"/>
      </a:accent3>
      <a:accent4>
        <a:srgbClr val="E8EFF2"/>
      </a:accent4>
      <a:accent5>
        <a:srgbClr val="18B1F1"/>
      </a:accent5>
      <a:accent6>
        <a:srgbClr val="FFFFFF"/>
      </a:accent6>
      <a:hlink>
        <a:srgbClr val="008DC9"/>
      </a:hlink>
      <a:folHlink>
        <a:srgbClr val="D8642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55813AD56A8747B42CD659163491F5" ma:contentTypeVersion="10" ma:contentTypeDescription="Create a new document." ma:contentTypeScope="" ma:versionID="429e9d48c6d6021fd80a6d8d2512ba4e">
  <xsd:schema xmlns:xsd="http://www.w3.org/2001/XMLSchema" xmlns:xs="http://www.w3.org/2001/XMLSchema" xmlns:p="http://schemas.microsoft.com/office/2006/metadata/properties" xmlns:ns3="47eb5a2e-5173-46c3-9cd8-43072e27c721" targetNamespace="http://schemas.microsoft.com/office/2006/metadata/properties" ma:root="true" ma:fieldsID="29cf9fd51e9d44ee247128f512de758e" ns3:_="">
    <xsd:import namespace="47eb5a2e-5173-46c3-9cd8-43072e27c72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eb5a2e-5173-46c3-9cd8-43072e27c7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FED193-2230-4B3B-8BC8-6706C0D870E1}">
  <ds:schemaRefs>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47eb5a2e-5173-46c3-9cd8-43072e27c721"/>
    <ds:schemaRef ds:uri="http://www.w3.org/XML/1998/namespace"/>
  </ds:schemaRefs>
</ds:datastoreItem>
</file>

<file path=customXml/itemProps2.xml><?xml version="1.0" encoding="utf-8"?>
<ds:datastoreItem xmlns:ds="http://schemas.openxmlformats.org/officeDocument/2006/customXml" ds:itemID="{45C6A0A5-453A-4125-AE98-89F59134CB7A}">
  <ds:schemaRefs>
    <ds:schemaRef ds:uri="http://schemas.microsoft.com/sharepoint/v3/contenttype/forms"/>
  </ds:schemaRefs>
</ds:datastoreItem>
</file>

<file path=customXml/itemProps3.xml><?xml version="1.0" encoding="utf-8"?>
<ds:datastoreItem xmlns:ds="http://schemas.openxmlformats.org/officeDocument/2006/customXml" ds:itemID="{381BF6C1-21CF-44DC-9545-E09DBA1A0B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eb5a2e-5173-46c3-9cd8-43072e27c7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3708</TotalTime>
  <Words>1494</Words>
  <Application>Microsoft Office PowerPoint</Application>
  <PresentationFormat>Widescreen</PresentationFormat>
  <Paragraphs>179</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Courier New</vt:lpstr>
      <vt:lpstr>Office Theme</vt:lpstr>
      <vt:lpstr>PowerPoint Presentation</vt:lpstr>
      <vt:lpstr>New information</vt:lpstr>
      <vt:lpstr>Trends in number of total reported confirmed cases of 2019-nCoV globally </vt:lpstr>
      <vt:lpstr>The numbers – data as of 30.01.2020 – various sources</vt:lpstr>
      <vt:lpstr>PowerPoint Presentation</vt:lpstr>
      <vt:lpstr>WHO declares a Public Health Emergency of International Concern (PHEIC) – 30.01.2020</vt:lpstr>
      <vt:lpstr>Information about the virus and the outbreak</vt:lpstr>
      <vt:lpstr>Introduction</vt:lpstr>
      <vt:lpstr>Introduction continued</vt:lpstr>
      <vt:lpstr>Human to human transmission </vt:lpstr>
      <vt:lpstr>What is being done to control the outbreak?</vt:lpstr>
      <vt:lpstr>Priorities for collective action to stop transmission and mitigate the impact of the event</vt:lpstr>
      <vt:lpstr>Guidance and advice </vt:lpstr>
      <vt:lpstr>Public health advice</vt:lpstr>
      <vt:lpstr>Advice for people living in an area of China that has been affected or traveled from an affected area  </vt:lpstr>
      <vt:lpstr>Advice for people who have not lived or visited areas that have been affected in China and have not come into contact with anyone who has been affected  </vt:lpstr>
      <vt:lpstr>Advice for travel by air, boat and train</vt:lpstr>
      <vt:lpstr>More information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HESS, Sarah</dc:creator>
  <cp:lastModifiedBy>Sentumbwe, Dr. Olive - ug</cp:lastModifiedBy>
  <cp:revision>95</cp:revision>
  <dcterms:created xsi:type="dcterms:W3CDTF">2020-01-15T12:25:23Z</dcterms:created>
  <dcterms:modified xsi:type="dcterms:W3CDTF">2020-02-03T05:47:04Z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0x0101007555813AD56A8747B42CD659163491F5</vt:lpwstr>
  </property>
</Properties>
</file>